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06" r:id="rId17"/>
    <p:sldId id="2147375607" r:id="rId18"/>
    <p:sldId id="2147375608" r:id="rId19"/>
    <p:sldId id="2147375609" r:id="rId20"/>
    <p:sldId id="2147375610" r:id="rId21"/>
    <p:sldId id="2147375611" r:id="rId22"/>
    <p:sldId id="2147375612" r:id="rId23"/>
    <p:sldId id="2147375613" r:id="rId24"/>
    <p:sldId id="2147375614" r:id="rId25"/>
    <p:sldId id="1633"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587679-9798-41D8-8A9F-EB4EC6FCF077}" v="45" dt="2024-09-06T14:28:51.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Chakraborty, Rohita SBOBNG-PTIY/TCBC" userId="cf4991cc-9c30-4798-8d3b-d099c236116d" providerId="ADAL" clId="{FA587679-9798-41D8-8A9F-EB4EC6FCF077}"/>
    <pc:docChg chg="undo redo custSel modSld">
      <pc:chgData name="Chakraborty, Rohita SBOBNG-PTIY/TCBC" userId="cf4991cc-9c30-4798-8d3b-d099c236116d" providerId="ADAL" clId="{FA587679-9798-41D8-8A9F-EB4EC6FCF077}" dt="2024-09-06T14:32:33.074" v="2690" actId="20577"/>
      <pc:docMkLst>
        <pc:docMk/>
      </pc:docMkLst>
      <pc:sldChg chg="modSp mod">
        <pc:chgData name="Chakraborty, Rohita SBOBNG-PTIY/TCBC" userId="cf4991cc-9c30-4798-8d3b-d099c236116d" providerId="ADAL" clId="{FA587679-9798-41D8-8A9F-EB4EC6FCF077}" dt="2024-09-06T10:01:11.760" v="1" actId="20577"/>
        <pc:sldMkLst>
          <pc:docMk/>
          <pc:sldMk cId="3267775274" sldId="256"/>
        </pc:sldMkLst>
        <pc:spChg chg="mod">
          <ac:chgData name="Chakraborty, Rohita SBOBNG-PTIY/TCBC" userId="cf4991cc-9c30-4798-8d3b-d099c236116d" providerId="ADAL" clId="{FA587679-9798-41D8-8A9F-EB4EC6FCF077}" dt="2024-09-06T10:01:11.760" v="1" actId="20577"/>
          <ac:spMkLst>
            <pc:docMk/>
            <pc:sldMk cId="3267775274" sldId="256"/>
            <ac:spMk id="6" creationId="{0C37A4A8-A3C7-407F-B123-88E2E165C827}"/>
          </ac:spMkLst>
        </pc:spChg>
      </pc:sldChg>
      <pc:sldChg chg="addSp modSp mod">
        <pc:chgData name="Chakraborty, Rohita SBOBNG-PTIY/TCBC" userId="cf4991cc-9c30-4798-8d3b-d099c236116d" providerId="ADAL" clId="{FA587679-9798-41D8-8A9F-EB4EC6FCF077}" dt="2024-09-06T13:30:33.391" v="320" actId="1076"/>
        <pc:sldMkLst>
          <pc:docMk/>
          <pc:sldMk cId="245881457" sldId="2147375597"/>
        </pc:sldMkLst>
        <pc:spChg chg="mod">
          <ac:chgData name="Chakraborty, Rohita SBOBNG-PTIY/TCBC" userId="cf4991cc-9c30-4798-8d3b-d099c236116d" providerId="ADAL" clId="{FA587679-9798-41D8-8A9F-EB4EC6FCF077}" dt="2024-09-06T13:29:04.088" v="315" actId="20577"/>
          <ac:spMkLst>
            <pc:docMk/>
            <pc:sldMk cId="245881457" sldId="2147375597"/>
            <ac:spMk id="11" creationId="{DE9F1BE0-7910-FA1B-DCE8-56EFD1E4FC09}"/>
          </ac:spMkLst>
        </pc:spChg>
        <pc:picChg chg="add mod">
          <ac:chgData name="Chakraborty, Rohita SBOBNG-PTIY/TCBC" userId="cf4991cc-9c30-4798-8d3b-d099c236116d" providerId="ADAL" clId="{FA587679-9798-41D8-8A9F-EB4EC6FCF077}" dt="2024-09-06T13:30:33.391" v="320" actId="1076"/>
          <ac:picMkLst>
            <pc:docMk/>
            <pc:sldMk cId="245881457" sldId="2147375597"/>
            <ac:picMk id="1026" creationId="{E4B222AB-4303-99CA-F339-E255C5D1F5DD}"/>
          </ac:picMkLst>
        </pc:picChg>
      </pc:sldChg>
      <pc:sldChg chg="addSp modSp mod">
        <pc:chgData name="Chakraborty, Rohita SBOBNG-PTIY/TCBC" userId="cf4991cc-9c30-4798-8d3b-d099c236116d" providerId="ADAL" clId="{FA587679-9798-41D8-8A9F-EB4EC6FCF077}" dt="2024-09-06T13:42:43.525" v="683" actId="1076"/>
        <pc:sldMkLst>
          <pc:docMk/>
          <pc:sldMk cId="1181112711" sldId="2147375600"/>
        </pc:sldMkLst>
        <pc:spChg chg="mod">
          <ac:chgData name="Chakraborty, Rohita SBOBNG-PTIY/TCBC" userId="cf4991cc-9c30-4798-8d3b-d099c236116d" providerId="ADAL" clId="{FA587679-9798-41D8-8A9F-EB4EC6FCF077}" dt="2024-09-06T13:41:42.715" v="678" actId="20577"/>
          <ac:spMkLst>
            <pc:docMk/>
            <pc:sldMk cId="1181112711" sldId="2147375600"/>
            <ac:spMk id="11" creationId="{DE9F1BE0-7910-FA1B-DCE8-56EFD1E4FC09}"/>
          </ac:spMkLst>
        </pc:spChg>
        <pc:picChg chg="add mod">
          <ac:chgData name="Chakraborty, Rohita SBOBNG-PTIY/TCBC" userId="cf4991cc-9c30-4798-8d3b-d099c236116d" providerId="ADAL" clId="{FA587679-9798-41D8-8A9F-EB4EC6FCF077}" dt="2024-09-06T13:42:43.525" v="683" actId="1076"/>
          <ac:picMkLst>
            <pc:docMk/>
            <pc:sldMk cId="1181112711" sldId="2147375600"/>
            <ac:picMk id="2050" creationId="{A797AD50-9A7B-6148-70FA-CAEECA2C3E9D}"/>
          </ac:picMkLst>
        </pc:picChg>
      </pc:sldChg>
      <pc:sldChg chg="addSp modSp mod">
        <pc:chgData name="Chakraborty, Rohita SBOBNG-PTIY/TCBC" userId="cf4991cc-9c30-4798-8d3b-d099c236116d" providerId="ADAL" clId="{FA587679-9798-41D8-8A9F-EB4EC6FCF077}" dt="2024-09-06T13:48:09.630" v="1005" actId="1076"/>
        <pc:sldMkLst>
          <pc:docMk/>
          <pc:sldMk cId="3233747587" sldId="2147375601"/>
        </pc:sldMkLst>
        <pc:spChg chg="mod">
          <ac:chgData name="Chakraborty, Rohita SBOBNG-PTIY/TCBC" userId="cf4991cc-9c30-4798-8d3b-d099c236116d" providerId="ADAL" clId="{FA587679-9798-41D8-8A9F-EB4EC6FCF077}" dt="2024-09-06T13:46:56.654" v="1002" actId="20577"/>
          <ac:spMkLst>
            <pc:docMk/>
            <pc:sldMk cId="3233747587" sldId="2147375601"/>
            <ac:spMk id="11" creationId="{DE9F1BE0-7910-FA1B-DCE8-56EFD1E4FC09}"/>
          </ac:spMkLst>
        </pc:spChg>
        <pc:picChg chg="add mod">
          <ac:chgData name="Chakraborty, Rohita SBOBNG-PTIY/TCBC" userId="cf4991cc-9c30-4798-8d3b-d099c236116d" providerId="ADAL" clId="{FA587679-9798-41D8-8A9F-EB4EC6FCF077}" dt="2024-09-06T13:48:09.630" v="1005" actId="1076"/>
          <ac:picMkLst>
            <pc:docMk/>
            <pc:sldMk cId="3233747587" sldId="2147375601"/>
            <ac:picMk id="3074" creationId="{5A7DDC6F-1961-6A0C-7A1D-F83A409F1F1D}"/>
          </ac:picMkLst>
        </pc:picChg>
      </pc:sldChg>
      <pc:sldChg chg="addSp modSp mod">
        <pc:chgData name="Chakraborty, Rohita SBOBNG-PTIY/TCBC" userId="cf4991cc-9c30-4798-8d3b-d099c236116d" providerId="ADAL" clId="{FA587679-9798-41D8-8A9F-EB4EC6FCF077}" dt="2024-09-06T14:01:59.921" v="1982" actId="1076"/>
        <pc:sldMkLst>
          <pc:docMk/>
          <pc:sldMk cId="3971512377" sldId="2147375603"/>
        </pc:sldMkLst>
        <pc:spChg chg="mod">
          <ac:chgData name="Chakraborty, Rohita SBOBNG-PTIY/TCBC" userId="cf4991cc-9c30-4798-8d3b-d099c236116d" providerId="ADAL" clId="{FA587679-9798-41D8-8A9F-EB4EC6FCF077}" dt="2024-09-06T13:59:57.252" v="1980"/>
          <ac:spMkLst>
            <pc:docMk/>
            <pc:sldMk cId="3971512377" sldId="2147375603"/>
            <ac:spMk id="11" creationId="{DE9F1BE0-7910-FA1B-DCE8-56EFD1E4FC09}"/>
          </ac:spMkLst>
        </pc:spChg>
        <pc:picChg chg="add mod">
          <ac:chgData name="Chakraborty, Rohita SBOBNG-PTIY/TCBC" userId="cf4991cc-9c30-4798-8d3b-d099c236116d" providerId="ADAL" clId="{FA587679-9798-41D8-8A9F-EB4EC6FCF077}" dt="2024-09-06T14:01:59.921" v="1982" actId="1076"/>
          <ac:picMkLst>
            <pc:docMk/>
            <pc:sldMk cId="3971512377" sldId="2147375603"/>
            <ac:picMk id="5122" creationId="{65135E63-E764-B7A1-9A29-DB4DC730DE15}"/>
          </ac:picMkLst>
        </pc:picChg>
      </pc:sldChg>
      <pc:sldChg chg="addSp modSp mod">
        <pc:chgData name="Chakraborty, Rohita SBOBNG-PTIY/TCBC" userId="cf4991cc-9c30-4798-8d3b-d099c236116d" providerId="ADAL" clId="{FA587679-9798-41D8-8A9F-EB4EC6FCF077}" dt="2024-09-06T14:04:47.532" v="2096" actId="1076"/>
        <pc:sldMkLst>
          <pc:docMk/>
          <pc:sldMk cId="3179805674" sldId="2147375604"/>
        </pc:sldMkLst>
        <pc:spChg chg="mod">
          <ac:chgData name="Chakraborty, Rohita SBOBNG-PTIY/TCBC" userId="cf4991cc-9c30-4798-8d3b-d099c236116d" providerId="ADAL" clId="{FA587679-9798-41D8-8A9F-EB4EC6FCF077}" dt="2024-09-06T14:03:59.986" v="2091"/>
          <ac:spMkLst>
            <pc:docMk/>
            <pc:sldMk cId="3179805674" sldId="2147375604"/>
            <ac:spMk id="11" creationId="{DE9F1BE0-7910-FA1B-DCE8-56EFD1E4FC09}"/>
          </ac:spMkLst>
        </pc:spChg>
        <pc:picChg chg="add mod">
          <ac:chgData name="Chakraborty, Rohita SBOBNG-PTIY/TCBC" userId="cf4991cc-9c30-4798-8d3b-d099c236116d" providerId="ADAL" clId="{FA587679-9798-41D8-8A9F-EB4EC6FCF077}" dt="2024-09-06T14:04:47.532" v="2096" actId="1076"/>
          <ac:picMkLst>
            <pc:docMk/>
            <pc:sldMk cId="3179805674" sldId="2147375604"/>
            <ac:picMk id="6146" creationId="{43DEF3CA-15EE-52FD-D211-9DCE63E5B27E}"/>
          </ac:picMkLst>
        </pc:picChg>
      </pc:sldChg>
      <pc:sldChg chg="addSp modSp mod">
        <pc:chgData name="Chakraborty, Rohita SBOBNG-PTIY/TCBC" userId="cf4991cc-9c30-4798-8d3b-d099c236116d" providerId="ADAL" clId="{FA587679-9798-41D8-8A9F-EB4EC6FCF077}" dt="2024-09-06T14:08:33.046" v="2271" actId="1076"/>
        <pc:sldMkLst>
          <pc:docMk/>
          <pc:sldMk cId="86366928" sldId="2147375605"/>
        </pc:sldMkLst>
        <pc:spChg chg="mod">
          <ac:chgData name="Chakraborty, Rohita SBOBNG-PTIY/TCBC" userId="cf4991cc-9c30-4798-8d3b-d099c236116d" providerId="ADAL" clId="{FA587679-9798-41D8-8A9F-EB4EC6FCF077}" dt="2024-09-06T14:07:00" v="2266"/>
          <ac:spMkLst>
            <pc:docMk/>
            <pc:sldMk cId="86366928" sldId="2147375605"/>
            <ac:spMk id="11" creationId="{DE9F1BE0-7910-FA1B-DCE8-56EFD1E4FC09}"/>
          </ac:spMkLst>
        </pc:spChg>
        <pc:picChg chg="add mod">
          <ac:chgData name="Chakraborty, Rohita SBOBNG-PTIY/TCBC" userId="cf4991cc-9c30-4798-8d3b-d099c236116d" providerId="ADAL" clId="{FA587679-9798-41D8-8A9F-EB4EC6FCF077}" dt="2024-09-06T14:08:33.046" v="2271" actId="1076"/>
          <ac:picMkLst>
            <pc:docMk/>
            <pc:sldMk cId="86366928" sldId="2147375605"/>
            <ac:picMk id="7170" creationId="{2896A0E6-6555-2733-ED20-47DDCA76E2BE}"/>
          </ac:picMkLst>
        </pc:picChg>
      </pc:sldChg>
      <pc:sldChg chg="addSp modSp mod">
        <pc:chgData name="Chakraborty, Rohita SBOBNG-PTIY/TCBC" userId="cf4991cc-9c30-4798-8d3b-d099c236116d" providerId="ADAL" clId="{FA587679-9798-41D8-8A9F-EB4EC6FCF077}" dt="2024-09-06T14:24:22.434" v="2542" actId="1076"/>
        <pc:sldMkLst>
          <pc:docMk/>
          <pc:sldMk cId="2340944189" sldId="2147375607"/>
        </pc:sldMkLst>
        <pc:spChg chg="mod">
          <ac:chgData name="Chakraborty, Rohita SBOBNG-PTIY/TCBC" userId="cf4991cc-9c30-4798-8d3b-d099c236116d" providerId="ADAL" clId="{FA587679-9798-41D8-8A9F-EB4EC6FCF077}" dt="2024-09-06T14:23:50.518" v="2538" actId="20577"/>
          <ac:spMkLst>
            <pc:docMk/>
            <pc:sldMk cId="2340944189" sldId="2147375607"/>
            <ac:spMk id="11" creationId="{DE9F1BE0-7910-FA1B-DCE8-56EFD1E4FC09}"/>
          </ac:spMkLst>
        </pc:spChg>
        <pc:picChg chg="add mod">
          <ac:chgData name="Chakraborty, Rohita SBOBNG-PTIY/TCBC" userId="cf4991cc-9c30-4798-8d3b-d099c236116d" providerId="ADAL" clId="{FA587679-9798-41D8-8A9F-EB4EC6FCF077}" dt="2024-09-06T14:24:22.434" v="2542" actId="1076"/>
          <ac:picMkLst>
            <pc:docMk/>
            <pc:sldMk cId="2340944189" sldId="2147375607"/>
            <ac:picMk id="8194" creationId="{3706D3EF-6DF9-7B04-C4F1-280906BB34D2}"/>
          </ac:picMkLst>
        </pc:picChg>
      </pc:sldChg>
      <pc:sldChg chg="addSp modSp mod">
        <pc:chgData name="Chakraborty, Rohita SBOBNG-PTIY/TCBC" userId="cf4991cc-9c30-4798-8d3b-d099c236116d" providerId="ADAL" clId="{FA587679-9798-41D8-8A9F-EB4EC6FCF077}" dt="2024-09-06T14:27:26.659" v="2597" actId="1076"/>
        <pc:sldMkLst>
          <pc:docMk/>
          <pc:sldMk cId="3159148252" sldId="2147375608"/>
        </pc:sldMkLst>
        <pc:spChg chg="mod">
          <ac:chgData name="Chakraborty, Rohita SBOBNG-PTIY/TCBC" userId="cf4991cc-9c30-4798-8d3b-d099c236116d" providerId="ADAL" clId="{FA587679-9798-41D8-8A9F-EB4EC6FCF077}" dt="2024-09-06T14:26:56.030" v="2592" actId="20577"/>
          <ac:spMkLst>
            <pc:docMk/>
            <pc:sldMk cId="3159148252" sldId="2147375608"/>
            <ac:spMk id="11" creationId="{DE9F1BE0-7910-FA1B-DCE8-56EFD1E4FC09}"/>
          </ac:spMkLst>
        </pc:spChg>
        <pc:picChg chg="add mod">
          <ac:chgData name="Chakraborty, Rohita SBOBNG-PTIY/TCBC" userId="cf4991cc-9c30-4798-8d3b-d099c236116d" providerId="ADAL" clId="{FA587679-9798-41D8-8A9F-EB4EC6FCF077}" dt="2024-09-06T14:27:26.659" v="2597" actId="1076"/>
          <ac:picMkLst>
            <pc:docMk/>
            <pc:sldMk cId="3159148252" sldId="2147375608"/>
            <ac:picMk id="9218" creationId="{99535396-3DCB-FF79-B5D1-34880E70CACC}"/>
          </ac:picMkLst>
        </pc:picChg>
      </pc:sldChg>
      <pc:sldChg chg="addSp modSp mod">
        <pc:chgData name="Chakraborty, Rohita SBOBNG-PTIY/TCBC" userId="cf4991cc-9c30-4798-8d3b-d099c236116d" providerId="ADAL" clId="{FA587679-9798-41D8-8A9F-EB4EC6FCF077}" dt="2024-09-06T14:30:36.918" v="2626" actId="20577"/>
        <pc:sldMkLst>
          <pc:docMk/>
          <pc:sldMk cId="3070204084" sldId="2147375609"/>
        </pc:sldMkLst>
        <pc:spChg chg="mod">
          <ac:chgData name="Chakraborty, Rohita SBOBNG-PTIY/TCBC" userId="cf4991cc-9c30-4798-8d3b-d099c236116d" providerId="ADAL" clId="{FA587679-9798-41D8-8A9F-EB4EC6FCF077}" dt="2024-09-06T14:30:36.918" v="2626" actId="20577"/>
          <ac:spMkLst>
            <pc:docMk/>
            <pc:sldMk cId="3070204084" sldId="2147375609"/>
            <ac:spMk id="11" creationId="{DE9F1BE0-7910-FA1B-DCE8-56EFD1E4FC09}"/>
          </ac:spMkLst>
        </pc:spChg>
        <pc:picChg chg="add mod">
          <ac:chgData name="Chakraborty, Rohita SBOBNG-PTIY/TCBC" userId="cf4991cc-9c30-4798-8d3b-d099c236116d" providerId="ADAL" clId="{FA587679-9798-41D8-8A9F-EB4EC6FCF077}" dt="2024-09-06T14:28:51.716" v="2604" actId="1076"/>
          <ac:picMkLst>
            <pc:docMk/>
            <pc:sldMk cId="3070204084" sldId="2147375609"/>
            <ac:picMk id="10242" creationId="{7523A140-5EAD-FD69-4E53-A13E15540D45}"/>
          </ac:picMkLst>
        </pc:picChg>
      </pc:sldChg>
      <pc:sldChg chg="addSp modSp mod">
        <pc:chgData name="Chakraborty, Rohita SBOBNG-PTIY/TCBC" userId="cf4991cc-9c30-4798-8d3b-d099c236116d" providerId="ADAL" clId="{FA587679-9798-41D8-8A9F-EB4EC6FCF077}" dt="2024-09-06T14:21:16.555" v="2493" actId="20577"/>
        <pc:sldMkLst>
          <pc:docMk/>
          <pc:sldMk cId="1148838763" sldId="2147375613"/>
        </pc:sldMkLst>
        <pc:spChg chg="mod">
          <ac:chgData name="Chakraborty, Rohita SBOBNG-PTIY/TCBC" userId="cf4991cc-9c30-4798-8d3b-d099c236116d" providerId="ADAL" clId="{FA587679-9798-41D8-8A9F-EB4EC6FCF077}" dt="2024-09-06T14:21:16.555" v="2493" actId="20577"/>
          <ac:spMkLst>
            <pc:docMk/>
            <pc:sldMk cId="1148838763" sldId="2147375613"/>
            <ac:spMk id="11" creationId="{8CC1343B-2E39-FEFF-8FF6-46822F18B432}"/>
          </ac:spMkLst>
        </pc:spChg>
        <pc:picChg chg="add mod">
          <ac:chgData name="Chakraborty, Rohita SBOBNG-PTIY/TCBC" userId="cf4991cc-9c30-4798-8d3b-d099c236116d" providerId="ADAL" clId="{FA587679-9798-41D8-8A9F-EB4EC6FCF077}" dt="2024-09-06T14:20:49.848" v="2418"/>
          <ac:picMkLst>
            <pc:docMk/>
            <pc:sldMk cId="1148838763" sldId="2147375613"/>
            <ac:picMk id="5" creationId="{715E3992-DB95-BDA1-FF91-B2A901583C0A}"/>
          </ac:picMkLst>
        </pc:picChg>
      </pc:sldChg>
      <pc:sldChg chg="modSp mod">
        <pc:chgData name="Chakraborty, Rohita SBOBNG-PTIY/TCBC" userId="cf4991cc-9c30-4798-8d3b-d099c236116d" providerId="ADAL" clId="{FA587679-9798-41D8-8A9F-EB4EC6FCF077}" dt="2024-09-06T14:32:33.074" v="2690" actId="20577"/>
        <pc:sldMkLst>
          <pc:docMk/>
          <pc:sldMk cId="3865850111" sldId="2147375614"/>
        </pc:sldMkLst>
        <pc:spChg chg="mod">
          <ac:chgData name="Chakraborty, Rohita SBOBNG-PTIY/TCBC" userId="cf4991cc-9c30-4798-8d3b-d099c236116d" providerId="ADAL" clId="{FA587679-9798-41D8-8A9F-EB4EC6FCF077}" dt="2024-09-06T14:32:33.074" v="2690" actId="20577"/>
          <ac:spMkLst>
            <pc:docMk/>
            <pc:sldMk cId="3865850111" sldId="2147375614"/>
            <ac:spMk id="6" creationId="{AC2F88D2-81D4-FAD4-568E-A3F495B06411}"/>
          </ac:spMkLst>
        </pc:spChg>
      </pc:sldChg>
      <pc:sldChg chg="addSp modSp mod">
        <pc:chgData name="Chakraborty, Rohita SBOBNG-PTIY/TCBC" userId="cf4991cc-9c30-4798-8d3b-d099c236116d" providerId="ADAL" clId="{FA587679-9798-41D8-8A9F-EB4EC6FCF077}" dt="2024-09-06T13:51:27.305" v="1358" actId="1076"/>
        <pc:sldMkLst>
          <pc:docMk/>
          <pc:sldMk cId="4022931816" sldId="2147375615"/>
        </pc:sldMkLst>
        <pc:spChg chg="mod">
          <ac:chgData name="Chakraborty, Rohita SBOBNG-PTIY/TCBC" userId="cf4991cc-9c30-4798-8d3b-d099c236116d" providerId="ADAL" clId="{FA587679-9798-41D8-8A9F-EB4EC6FCF077}" dt="2024-09-06T13:50:48.398" v="1355" actId="20577"/>
          <ac:spMkLst>
            <pc:docMk/>
            <pc:sldMk cId="4022931816" sldId="2147375615"/>
            <ac:spMk id="11" creationId="{DE9F1BE0-7910-FA1B-DCE8-56EFD1E4FC09}"/>
          </ac:spMkLst>
        </pc:spChg>
        <pc:picChg chg="add mod">
          <ac:chgData name="Chakraborty, Rohita SBOBNG-PTIY/TCBC" userId="cf4991cc-9c30-4798-8d3b-d099c236116d" providerId="ADAL" clId="{FA587679-9798-41D8-8A9F-EB4EC6FCF077}" dt="2024-09-06T13:51:27.305" v="1358" actId="1076"/>
          <ac:picMkLst>
            <pc:docMk/>
            <pc:sldMk cId="4022931816" sldId="2147375615"/>
            <ac:picMk id="4098" creationId="{4FA4DAFD-5DC7-6E1B-28DE-EFD8B63F1223}"/>
          </ac:picMkLst>
        </pc:picChg>
      </pc:sldChg>
      <pc:sldChg chg="addSp modSp mod">
        <pc:chgData name="Chakraborty, Rohita SBOBNG-PTIY/TCBC" userId="cf4991cc-9c30-4798-8d3b-d099c236116d" providerId="ADAL" clId="{FA587679-9798-41D8-8A9F-EB4EC6FCF077}" dt="2024-09-06T13:56:32.798" v="1804" actId="1076"/>
        <pc:sldMkLst>
          <pc:docMk/>
          <pc:sldMk cId="2345638561" sldId="2147375616"/>
        </pc:sldMkLst>
        <pc:spChg chg="mod">
          <ac:chgData name="Chakraborty, Rohita SBOBNG-PTIY/TCBC" userId="cf4991cc-9c30-4798-8d3b-d099c236116d" providerId="ADAL" clId="{FA587679-9798-41D8-8A9F-EB4EC6FCF077}" dt="2024-09-06T13:55:37.477" v="1798" actId="20577"/>
          <ac:spMkLst>
            <pc:docMk/>
            <pc:sldMk cId="2345638561" sldId="2147375616"/>
            <ac:spMk id="11" creationId="{DE9F1BE0-7910-FA1B-DCE8-56EFD1E4FC09}"/>
          </ac:spMkLst>
        </pc:spChg>
        <pc:picChg chg="add mod">
          <ac:chgData name="Chakraborty, Rohita SBOBNG-PTIY/TCBC" userId="cf4991cc-9c30-4798-8d3b-d099c236116d" providerId="ADAL" clId="{FA587679-9798-41D8-8A9F-EB4EC6FCF077}" dt="2024-09-06T13:56:32.798" v="1804" actId="1076"/>
          <ac:picMkLst>
            <pc:docMk/>
            <pc:sldMk cId="2345638561" sldId="2147375616"/>
            <ac:picMk id="5" creationId="{A8E6B0E1-80CC-7A71-2422-2EFD9726BE6F}"/>
          </ac:picMkLst>
        </pc:picChg>
      </pc:sldChg>
    </pc:docChg>
  </pc:docChgLst>
  <pc:docChgLst>
    <pc:chgData name="Chakraborty, Rohita SBOBNG-PTIY/TCBC" userId="cf4991cc-9c30-4798-8d3b-d099c236116d" providerId="ADAL" clId="{980AF270-BCF9-4F8F-B3E8-879A80E43E88}"/>
    <pc:docChg chg="undo custSel addSld modSld">
      <pc:chgData name="Chakraborty, Rohita SBOBNG-PTIY/TCBC" userId="cf4991cc-9c30-4798-8d3b-d099c236116d" providerId="ADAL" clId="{980AF270-BCF9-4F8F-B3E8-879A80E43E88}" dt="2024-08-30T14:48:36.129" v="4677"/>
      <pc:docMkLst>
        <pc:docMk/>
      </pc:docMkLst>
      <pc:sldChg chg="addSp modSp mod">
        <pc:chgData name="Chakraborty, Rohita SBOBNG-PTIY/TCBC" userId="cf4991cc-9c30-4798-8d3b-d099c236116d" providerId="ADAL" clId="{980AF270-BCF9-4F8F-B3E8-879A80E43E88}" dt="2024-08-30T08:20:45.484" v="373" actId="27614"/>
        <pc:sldMkLst>
          <pc:docMk/>
          <pc:sldMk cId="3267775274" sldId="256"/>
        </pc:sldMkLst>
        <pc:spChg chg="mod">
          <ac:chgData name="Chakraborty, Rohita SBOBNG-PTIY/TCBC" userId="cf4991cc-9c30-4798-8d3b-d099c236116d" providerId="ADAL" clId="{980AF270-BCF9-4F8F-B3E8-879A80E43E88}" dt="2024-08-30T03:01:56.639" v="5" actId="20577"/>
          <ac:spMkLst>
            <pc:docMk/>
            <pc:sldMk cId="3267775274" sldId="256"/>
            <ac:spMk id="6" creationId="{0C37A4A8-A3C7-407F-B123-88E2E165C827}"/>
          </ac:spMkLst>
        </pc:spChg>
        <pc:spChg chg="mod">
          <ac:chgData name="Chakraborty, Rohita SBOBNG-PTIY/TCBC" userId="cf4991cc-9c30-4798-8d3b-d099c236116d" providerId="ADAL" clId="{980AF270-BCF9-4F8F-B3E8-879A80E43E88}" dt="2024-08-30T03:02:09.978" v="29" actId="20577"/>
          <ac:spMkLst>
            <pc:docMk/>
            <pc:sldMk cId="3267775274" sldId="256"/>
            <ac:spMk id="12" creationId="{8A24547F-8A92-CDC5-A578-3733390534F2}"/>
          </ac:spMkLst>
        </pc:spChg>
        <pc:picChg chg="add mod">
          <ac:chgData name="Chakraborty, Rohita SBOBNG-PTIY/TCBC" userId="cf4991cc-9c30-4798-8d3b-d099c236116d" providerId="ADAL" clId="{980AF270-BCF9-4F8F-B3E8-879A80E43E88}" dt="2024-08-30T08:20:45.484" v="373" actId="27614"/>
          <ac:picMkLst>
            <pc:docMk/>
            <pc:sldMk cId="3267775274" sldId="256"/>
            <ac:picMk id="3" creationId="{DC2041A8-2E74-DA0D-58F5-DA2D30545139}"/>
          </ac:picMkLst>
        </pc:picChg>
      </pc:sldChg>
      <pc:sldChg chg="addSp modSp mod">
        <pc:chgData name="Chakraborty, Rohita SBOBNG-PTIY/TCBC" userId="cf4991cc-9c30-4798-8d3b-d099c236116d" providerId="ADAL" clId="{980AF270-BCF9-4F8F-B3E8-879A80E43E88}" dt="2024-08-30T03:10:30.183" v="85" actId="33524"/>
        <pc:sldMkLst>
          <pc:docMk/>
          <pc:sldMk cId="867832184" sldId="2147375589"/>
        </pc:sldMkLst>
        <pc:spChg chg="add">
          <ac:chgData name="Chakraborty, Rohita SBOBNG-PTIY/TCBC" userId="cf4991cc-9c30-4798-8d3b-d099c236116d" providerId="ADAL" clId="{980AF270-BCF9-4F8F-B3E8-879A80E43E88}" dt="2024-08-30T03:10:09.418" v="81"/>
          <ac:spMkLst>
            <pc:docMk/>
            <pc:sldMk cId="867832184" sldId="2147375589"/>
            <ac:spMk id="2" creationId="{1D9B47B8-924D-7EFD-D343-2B237AA5D61A}"/>
          </ac:spMkLst>
        </pc:spChg>
        <pc:spChg chg="mod">
          <ac:chgData name="Chakraborty, Rohita SBOBNG-PTIY/TCBC" userId="cf4991cc-9c30-4798-8d3b-d099c236116d" providerId="ADAL" clId="{980AF270-BCF9-4F8F-B3E8-879A80E43E88}" dt="2024-08-30T03:10:30.183" v="85" actId="33524"/>
          <ac:spMkLst>
            <pc:docMk/>
            <pc:sldMk cId="867832184" sldId="2147375589"/>
            <ac:spMk id="10" creationId="{1119CB9E-042F-11E8-F683-654626D307B3}"/>
          </ac:spMkLst>
        </pc:spChg>
        <pc:spChg chg="mod">
          <ac:chgData name="Chakraborty, Rohita SBOBNG-PTIY/TCBC" userId="cf4991cc-9c30-4798-8d3b-d099c236116d" providerId="ADAL" clId="{980AF270-BCF9-4F8F-B3E8-879A80E43E88}" dt="2024-08-30T03:10:07.002" v="80" actId="20577"/>
          <ac:spMkLst>
            <pc:docMk/>
            <pc:sldMk cId="867832184" sldId="2147375589"/>
            <ac:spMk id="11" creationId="{CE0DDF5F-FE47-F9A2-FE84-53B63DFF494D}"/>
          </ac:spMkLst>
        </pc:spChg>
        <pc:picChg chg="add mod">
          <ac:chgData name="Chakraborty, Rohita SBOBNG-PTIY/TCBC" userId="cf4991cc-9c30-4798-8d3b-d099c236116d" providerId="ADAL" clId="{980AF270-BCF9-4F8F-B3E8-879A80E43E88}" dt="2024-08-30T03:10:18.723" v="84" actId="1076"/>
          <ac:picMkLst>
            <pc:docMk/>
            <pc:sldMk cId="867832184" sldId="2147375589"/>
            <ac:picMk id="6" creationId="{F1F56A95-56E0-55D0-A886-9FB00FAE2312}"/>
          </ac:picMkLst>
        </pc:picChg>
      </pc:sldChg>
      <pc:sldChg chg="addSp modSp mod">
        <pc:chgData name="Chakraborty, Rohita SBOBNG-PTIY/TCBC" userId="cf4991cc-9c30-4798-8d3b-d099c236116d" providerId="ADAL" clId="{980AF270-BCF9-4F8F-B3E8-879A80E43E88}" dt="2024-08-30T11:49:41.030" v="2122" actId="123"/>
        <pc:sldMkLst>
          <pc:docMk/>
          <pc:sldMk cId="245881457" sldId="2147375597"/>
        </pc:sldMkLst>
        <pc:spChg chg="mod">
          <ac:chgData name="Chakraborty, Rohita SBOBNG-PTIY/TCBC" userId="cf4991cc-9c30-4798-8d3b-d099c236116d" providerId="ADAL" clId="{980AF270-BCF9-4F8F-B3E8-879A80E43E88}" dt="2024-08-30T03:11:56.455" v="96" actId="20577"/>
          <ac:spMkLst>
            <pc:docMk/>
            <pc:sldMk cId="245881457" sldId="2147375597"/>
            <ac:spMk id="3" creationId="{CEA128C4-A0BC-A895-713C-306E7FF62894}"/>
          </ac:spMkLst>
        </pc:spChg>
        <pc:spChg chg="mod">
          <ac:chgData name="Chakraborty, Rohita SBOBNG-PTIY/TCBC" userId="cf4991cc-9c30-4798-8d3b-d099c236116d" providerId="ADAL" clId="{980AF270-BCF9-4F8F-B3E8-879A80E43E88}" dt="2024-08-30T11:49:41.030" v="2122" actId="123"/>
          <ac:spMkLst>
            <pc:docMk/>
            <pc:sldMk cId="245881457" sldId="2147375597"/>
            <ac:spMk id="11" creationId="{DE9F1BE0-7910-FA1B-DCE8-56EFD1E4FC09}"/>
          </ac:spMkLst>
        </pc:spChg>
        <pc:spChg chg="mod">
          <ac:chgData name="Chakraborty, Rohita SBOBNG-PTIY/TCBC" userId="cf4991cc-9c30-4798-8d3b-d099c236116d" providerId="ADAL" clId="{980AF270-BCF9-4F8F-B3E8-879A80E43E88}" dt="2024-08-30T04:50:53.312" v="366" actId="20577"/>
          <ac:spMkLst>
            <pc:docMk/>
            <pc:sldMk cId="245881457" sldId="2147375597"/>
            <ac:spMk id="12" creationId="{E53E5C3F-4D2B-B85F-E592-E58E032C664C}"/>
          </ac:spMkLst>
        </pc:spChg>
        <pc:picChg chg="add mod">
          <ac:chgData name="Chakraborty, Rohita SBOBNG-PTIY/TCBC" userId="cf4991cc-9c30-4798-8d3b-d099c236116d" providerId="ADAL" clId="{980AF270-BCF9-4F8F-B3E8-879A80E43E88}" dt="2024-08-30T04:51:02.241" v="369" actId="1076"/>
          <ac:picMkLst>
            <pc:docMk/>
            <pc:sldMk cId="245881457" sldId="2147375597"/>
            <ac:picMk id="1026" creationId="{AD955203-77E0-CC58-D6D3-BC215C429EB7}"/>
          </ac:picMkLst>
        </pc:picChg>
      </pc:sldChg>
      <pc:sldChg chg="addSp modSp mod">
        <pc:chgData name="Chakraborty, Rohita SBOBNG-PTIY/TCBC" userId="cf4991cc-9c30-4798-8d3b-d099c236116d" providerId="ADAL" clId="{980AF270-BCF9-4F8F-B3E8-879A80E43E88}" dt="2024-08-30T11:49:48.465" v="2125" actId="123"/>
        <pc:sldMkLst>
          <pc:docMk/>
          <pc:sldMk cId="1181112711" sldId="2147375600"/>
        </pc:sldMkLst>
        <pc:spChg chg="mod">
          <ac:chgData name="Chakraborty, Rohita SBOBNG-PTIY/TCBC" userId="cf4991cc-9c30-4798-8d3b-d099c236116d" providerId="ADAL" clId="{980AF270-BCF9-4F8F-B3E8-879A80E43E88}" dt="2024-08-30T08:24:23.376" v="376" actId="20577"/>
          <ac:spMkLst>
            <pc:docMk/>
            <pc:sldMk cId="1181112711" sldId="2147375600"/>
            <ac:spMk id="3" creationId="{CEA128C4-A0BC-A895-713C-306E7FF62894}"/>
          </ac:spMkLst>
        </pc:spChg>
        <pc:spChg chg="mod">
          <ac:chgData name="Chakraborty, Rohita SBOBNG-PTIY/TCBC" userId="cf4991cc-9c30-4798-8d3b-d099c236116d" providerId="ADAL" clId="{980AF270-BCF9-4F8F-B3E8-879A80E43E88}" dt="2024-08-30T11:49:48.465" v="2125" actId="123"/>
          <ac:spMkLst>
            <pc:docMk/>
            <pc:sldMk cId="1181112711" sldId="2147375600"/>
            <ac:spMk id="11" creationId="{DE9F1BE0-7910-FA1B-DCE8-56EFD1E4FC09}"/>
          </ac:spMkLst>
        </pc:spChg>
        <pc:spChg chg="mod">
          <ac:chgData name="Chakraborty, Rohita SBOBNG-PTIY/TCBC" userId="cf4991cc-9c30-4798-8d3b-d099c236116d" providerId="ADAL" clId="{980AF270-BCF9-4F8F-B3E8-879A80E43E88}" dt="2024-08-30T08:57:33.756" v="720" actId="20577"/>
          <ac:spMkLst>
            <pc:docMk/>
            <pc:sldMk cId="1181112711" sldId="2147375600"/>
            <ac:spMk id="12" creationId="{E53E5C3F-4D2B-B85F-E592-E58E032C664C}"/>
          </ac:spMkLst>
        </pc:spChg>
        <pc:picChg chg="add mod">
          <ac:chgData name="Chakraborty, Rohita SBOBNG-PTIY/TCBC" userId="cf4991cc-9c30-4798-8d3b-d099c236116d" providerId="ADAL" clId="{980AF270-BCF9-4F8F-B3E8-879A80E43E88}" dt="2024-08-30T11:24:03.262" v="753" actId="1076"/>
          <ac:picMkLst>
            <pc:docMk/>
            <pc:sldMk cId="1181112711" sldId="2147375600"/>
            <ac:picMk id="1026" creationId="{FCE449E2-377F-A530-59EC-F68DC2E0DA92}"/>
          </ac:picMkLst>
        </pc:picChg>
        <pc:picChg chg="add mod">
          <ac:chgData name="Chakraborty, Rohita SBOBNG-PTIY/TCBC" userId="cf4991cc-9c30-4798-8d3b-d099c236116d" providerId="ADAL" clId="{980AF270-BCF9-4F8F-B3E8-879A80E43E88}" dt="2024-08-30T09:01:04.284" v="731" actId="14100"/>
          <ac:picMkLst>
            <pc:docMk/>
            <pc:sldMk cId="1181112711" sldId="2147375600"/>
            <ac:picMk id="1028" creationId="{9B2F4B36-E9F1-4AF5-143A-91284103B1D9}"/>
          </ac:picMkLst>
        </pc:picChg>
        <pc:picChg chg="add mod">
          <ac:chgData name="Chakraborty, Rohita SBOBNG-PTIY/TCBC" userId="cf4991cc-9c30-4798-8d3b-d099c236116d" providerId="ADAL" clId="{980AF270-BCF9-4F8F-B3E8-879A80E43E88}" dt="2024-08-30T09:52:46.984" v="746" actId="1076"/>
          <ac:picMkLst>
            <pc:docMk/>
            <pc:sldMk cId="1181112711" sldId="2147375600"/>
            <ac:picMk id="1030" creationId="{4DA9AC5C-3718-1268-4B83-9FCB1AEAFC9C}"/>
          </ac:picMkLst>
        </pc:picChg>
      </pc:sldChg>
      <pc:sldChg chg="addSp modSp mod">
        <pc:chgData name="Chakraborty, Rohita SBOBNG-PTIY/TCBC" userId="cf4991cc-9c30-4798-8d3b-d099c236116d" providerId="ADAL" clId="{980AF270-BCF9-4F8F-B3E8-879A80E43E88}" dt="2024-08-30T12:05:18.642" v="2976" actId="1076"/>
        <pc:sldMkLst>
          <pc:docMk/>
          <pc:sldMk cId="3233747587" sldId="2147375601"/>
        </pc:sldMkLst>
        <pc:spChg chg="mod">
          <ac:chgData name="Chakraborty, Rohita SBOBNG-PTIY/TCBC" userId="cf4991cc-9c30-4798-8d3b-d099c236116d" providerId="ADAL" clId="{980AF270-BCF9-4F8F-B3E8-879A80E43E88}" dt="2024-08-30T11:21:52.768" v="749" actId="20577"/>
          <ac:spMkLst>
            <pc:docMk/>
            <pc:sldMk cId="3233747587" sldId="2147375601"/>
            <ac:spMk id="3" creationId="{CEA128C4-A0BC-A895-713C-306E7FF62894}"/>
          </ac:spMkLst>
        </pc:spChg>
        <pc:spChg chg="mod">
          <ac:chgData name="Chakraborty, Rohita SBOBNG-PTIY/TCBC" userId="cf4991cc-9c30-4798-8d3b-d099c236116d" providerId="ADAL" clId="{980AF270-BCF9-4F8F-B3E8-879A80E43E88}" dt="2024-08-30T12:05:18.642" v="2976" actId="1076"/>
          <ac:spMkLst>
            <pc:docMk/>
            <pc:sldMk cId="3233747587" sldId="2147375601"/>
            <ac:spMk id="11" creationId="{DE9F1BE0-7910-FA1B-DCE8-56EFD1E4FC09}"/>
          </ac:spMkLst>
        </pc:spChg>
        <pc:spChg chg="mod">
          <ac:chgData name="Chakraborty, Rohita SBOBNG-PTIY/TCBC" userId="cf4991cc-9c30-4798-8d3b-d099c236116d" providerId="ADAL" clId="{980AF270-BCF9-4F8F-B3E8-879A80E43E88}" dt="2024-08-30T11:22:05.265" v="752" actId="20577"/>
          <ac:spMkLst>
            <pc:docMk/>
            <pc:sldMk cId="3233747587" sldId="2147375601"/>
            <ac:spMk id="12" creationId="{E53E5C3F-4D2B-B85F-E592-E58E032C664C}"/>
          </ac:spMkLst>
        </pc:spChg>
        <pc:picChg chg="add mod">
          <ac:chgData name="Chakraborty, Rohita SBOBNG-PTIY/TCBC" userId="cf4991cc-9c30-4798-8d3b-d099c236116d" providerId="ADAL" clId="{980AF270-BCF9-4F8F-B3E8-879A80E43E88}" dt="2024-08-30T11:28:17.727" v="1123" actId="14100"/>
          <ac:picMkLst>
            <pc:docMk/>
            <pc:sldMk cId="3233747587" sldId="2147375601"/>
            <ac:picMk id="1026" creationId="{021A8883-6202-CD97-CAEC-88B28AB5BF4E}"/>
          </ac:picMkLst>
        </pc:picChg>
        <pc:picChg chg="add mod">
          <ac:chgData name="Chakraborty, Rohita SBOBNG-PTIY/TCBC" userId="cf4991cc-9c30-4798-8d3b-d099c236116d" providerId="ADAL" clId="{980AF270-BCF9-4F8F-B3E8-879A80E43E88}" dt="2024-08-30T11:28:33.795" v="1128" actId="1076"/>
          <ac:picMkLst>
            <pc:docMk/>
            <pc:sldMk cId="3233747587" sldId="2147375601"/>
            <ac:picMk id="1028" creationId="{46F164C6-1535-149A-E896-301C8EC5F019}"/>
          </ac:picMkLst>
        </pc:picChg>
      </pc:sldChg>
      <pc:sldChg chg="addSp modSp mod">
        <pc:chgData name="Chakraborty, Rohita SBOBNG-PTIY/TCBC" userId="cf4991cc-9c30-4798-8d3b-d099c236116d" providerId="ADAL" clId="{980AF270-BCF9-4F8F-B3E8-879A80E43E88}" dt="2024-08-30T11:51:13.526" v="2137" actId="1076"/>
        <pc:sldMkLst>
          <pc:docMk/>
          <pc:sldMk cId="3971512377" sldId="2147375603"/>
        </pc:sldMkLst>
        <pc:spChg chg="mod">
          <ac:chgData name="Chakraborty, Rohita SBOBNG-PTIY/TCBC" userId="cf4991cc-9c30-4798-8d3b-d099c236116d" providerId="ADAL" clId="{980AF270-BCF9-4F8F-B3E8-879A80E43E88}" dt="2024-08-30T11:50:21.823" v="2131" actId="1076"/>
          <ac:spMkLst>
            <pc:docMk/>
            <pc:sldMk cId="3971512377" sldId="2147375603"/>
            <ac:spMk id="11" creationId="{DE9F1BE0-7910-FA1B-DCE8-56EFD1E4FC09}"/>
          </ac:spMkLst>
        </pc:spChg>
        <pc:spChg chg="mod">
          <ac:chgData name="Chakraborty, Rohita SBOBNG-PTIY/TCBC" userId="cf4991cc-9c30-4798-8d3b-d099c236116d" providerId="ADAL" clId="{980AF270-BCF9-4F8F-B3E8-879A80E43E88}" dt="2024-08-30T11:50:25.515" v="2132" actId="20577"/>
          <ac:spMkLst>
            <pc:docMk/>
            <pc:sldMk cId="3971512377" sldId="2147375603"/>
            <ac:spMk id="12" creationId="{E53E5C3F-4D2B-B85F-E592-E58E032C664C}"/>
          </ac:spMkLst>
        </pc:spChg>
        <pc:picChg chg="add mod">
          <ac:chgData name="Chakraborty, Rohita SBOBNG-PTIY/TCBC" userId="cf4991cc-9c30-4798-8d3b-d099c236116d" providerId="ADAL" clId="{980AF270-BCF9-4F8F-B3E8-879A80E43E88}" dt="2024-08-30T11:51:13.526" v="2137" actId="1076"/>
          <ac:picMkLst>
            <pc:docMk/>
            <pc:sldMk cId="3971512377" sldId="2147375603"/>
            <ac:picMk id="4098" creationId="{16C968F3-8199-64BA-FAE9-27B7EBB0922D}"/>
          </ac:picMkLst>
        </pc:picChg>
      </pc:sldChg>
      <pc:sldChg chg="addSp modSp mod">
        <pc:chgData name="Chakraborty, Rohita SBOBNG-PTIY/TCBC" userId="cf4991cc-9c30-4798-8d3b-d099c236116d" providerId="ADAL" clId="{980AF270-BCF9-4F8F-B3E8-879A80E43E88}" dt="2024-08-30T11:55:24.689" v="2505" actId="1076"/>
        <pc:sldMkLst>
          <pc:docMk/>
          <pc:sldMk cId="3179805674" sldId="2147375604"/>
        </pc:sldMkLst>
        <pc:spChg chg="mod">
          <ac:chgData name="Chakraborty, Rohita SBOBNG-PTIY/TCBC" userId="cf4991cc-9c30-4798-8d3b-d099c236116d" providerId="ADAL" clId="{980AF270-BCF9-4F8F-B3E8-879A80E43E88}" dt="2024-08-30T11:54:41.954" v="2500" actId="1076"/>
          <ac:spMkLst>
            <pc:docMk/>
            <pc:sldMk cId="3179805674" sldId="2147375604"/>
            <ac:spMk id="11" creationId="{DE9F1BE0-7910-FA1B-DCE8-56EFD1E4FC09}"/>
          </ac:spMkLst>
        </pc:spChg>
        <pc:spChg chg="mod">
          <ac:chgData name="Chakraborty, Rohita SBOBNG-PTIY/TCBC" userId="cf4991cc-9c30-4798-8d3b-d099c236116d" providerId="ADAL" clId="{980AF270-BCF9-4F8F-B3E8-879A80E43E88}" dt="2024-08-30T11:54:45.885" v="2501" actId="20577"/>
          <ac:spMkLst>
            <pc:docMk/>
            <pc:sldMk cId="3179805674" sldId="2147375604"/>
            <ac:spMk id="12" creationId="{E53E5C3F-4D2B-B85F-E592-E58E032C664C}"/>
          </ac:spMkLst>
        </pc:spChg>
        <pc:picChg chg="add mod">
          <ac:chgData name="Chakraborty, Rohita SBOBNG-PTIY/TCBC" userId="cf4991cc-9c30-4798-8d3b-d099c236116d" providerId="ADAL" clId="{980AF270-BCF9-4F8F-B3E8-879A80E43E88}" dt="2024-08-30T11:55:24.689" v="2505" actId="1076"/>
          <ac:picMkLst>
            <pc:docMk/>
            <pc:sldMk cId="3179805674" sldId="2147375604"/>
            <ac:picMk id="5122" creationId="{5F7E537B-ADFA-EF9C-058E-109BF0C8356C}"/>
          </ac:picMkLst>
        </pc:picChg>
      </pc:sldChg>
      <pc:sldChg chg="addSp modSp mod">
        <pc:chgData name="Chakraborty, Rohita SBOBNG-PTIY/TCBC" userId="cf4991cc-9c30-4798-8d3b-d099c236116d" providerId="ADAL" clId="{980AF270-BCF9-4F8F-B3E8-879A80E43E88}" dt="2024-08-30T12:02:44.596" v="2790" actId="1076"/>
        <pc:sldMkLst>
          <pc:docMk/>
          <pc:sldMk cId="86366928" sldId="2147375605"/>
        </pc:sldMkLst>
        <pc:spChg chg="mod">
          <ac:chgData name="Chakraborty, Rohita SBOBNG-PTIY/TCBC" userId="cf4991cc-9c30-4798-8d3b-d099c236116d" providerId="ADAL" clId="{980AF270-BCF9-4F8F-B3E8-879A80E43E88}" dt="2024-08-30T12:02:44.596" v="2790" actId="1076"/>
          <ac:spMkLst>
            <pc:docMk/>
            <pc:sldMk cId="86366928" sldId="2147375605"/>
            <ac:spMk id="11" creationId="{DE9F1BE0-7910-FA1B-DCE8-56EFD1E4FC09}"/>
          </ac:spMkLst>
        </pc:spChg>
        <pc:spChg chg="mod">
          <ac:chgData name="Chakraborty, Rohita SBOBNG-PTIY/TCBC" userId="cf4991cc-9c30-4798-8d3b-d099c236116d" providerId="ADAL" clId="{980AF270-BCF9-4F8F-B3E8-879A80E43E88}" dt="2024-08-30T12:01:56.226" v="2782" actId="20577"/>
          <ac:spMkLst>
            <pc:docMk/>
            <pc:sldMk cId="86366928" sldId="2147375605"/>
            <ac:spMk id="12" creationId="{E53E5C3F-4D2B-B85F-E592-E58E032C664C}"/>
          </ac:spMkLst>
        </pc:spChg>
        <pc:picChg chg="add mod">
          <ac:chgData name="Chakraborty, Rohita SBOBNG-PTIY/TCBC" userId="cf4991cc-9c30-4798-8d3b-d099c236116d" providerId="ADAL" clId="{980AF270-BCF9-4F8F-B3E8-879A80E43E88}" dt="2024-08-30T12:02:37.299" v="2788" actId="1076"/>
          <ac:picMkLst>
            <pc:docMk/>
            <pc:sldMk cId="86366928" sldId="2147375605"/>
            <ac:picMk id="6146" creationId="{A5587A81-9C91-1A43-B772-E9C4B5026452}"/>
          </ac:picMkLst>
        </pc:picChg>
      </pc:sldChg>
      <pc:sldChg chg="addSp delSp modSp mod">
        <pc:chgData name="Chakraborty, Rohita SBOBNG-PTIY/TCBC" userId="cf4991cc-9c30-4798-8d3b-d099c236116d" providerId="ADAL" clId="{980AF270-BCF9-4F8F-B3E8-879A80E43E88}" dt="2024-08-30T13:26:53.071" v="3310" actId="1076"/>
        <pc:sldMkLst>
          <pc:docMk/>
          <pc:sldMk cId="2340944189" sldId="2147375607"/>
        </pc:sldMkLst>
        <pc:spChg chg="add del mod">
          <ac:chgData name="Chakraborty, Rohita SBOBNG-PTIY/TCBC" userId="cf4991cc-9c30-4798-8d3b-d099c236116d" providerId="ADAL" clId="{980AF270-BCF9-4F8F-B3E8-879A80E43E88}" dt="2024-08-30T13:24:11.665" v="3304" actId="14100"/>
          <ac:spMkLst>
            <pc:docMk/>
            <pc:sldMk cId="2340944189" sldId="2147375607"/>
            <ac:spMk id="11" creationId="{DE9F1BE0-7910-FA1B-DCE8-56EFD1E4FC09}"/>
          </ac:spMkLst>
        </pc:spChg>
        <pc:spChg chg="mod">
          <ac:chgData name="Chakraborty, Rohita SBOBNG-PTIY/TCBC" userId="cf4991cc-9c30-4798-8d3b-d099c236116d" providerId="ADAL" clId="{980AF270-BCF9-4F8F-B3E8-879A80E43E88}" dt="2024-08-30T13:24:19.025" v="3307" actId="20577"/>
          <ac:spMkLst>
            <pc:docMk/>
            <pc:sldMk cId="2340944189" sldId="2147375607"/>
            <ac:spMk id="12" creationId="{E53E5C3F-4D2B-B85F-E592-E58E032C664C}"/>
          </ac:spMkLst>
        </pc:spChg>
        <pc:picChg chg="add mod">
          <ac:chgData name="Chakraborty, Rohita SBOBNG-PTIY/TCBC" userId="cf4991cc-9c30-4798-8d3b-d099c236116d" providerId="ADAL" clId="{980AF270-BCF9-4F8F-B3E8-879A80E43E88}" dt="2024-08-30T13:26:53.071" v="3310" actId="1076"/>
          <ac:picMkLst>
            <pc:docMk/>
            <pc:sldMk cId="2340944189" sldId="2147375607"/>
            <ac:picMk id="1026" creationId="{03CFD425-04DA-E5A1-127B-729F80E3C8A7}"/>
          </ac:picMkLst>
        </pc:picChg>
      </pc:sldChg>
      <pc:sldChg chg="addSp modSp mod">
        <pc:chgData name="Chakraborty, Rohita SBOBNG-PTIY/TCBC" userId="cf4991cc-9c30-4798-8d3b-d099c236116d" providerId="ADAL" clId="{980AF270-BCF9-4F8F-B3E8-879A80E43E88}" dt="2024-08-30T13:34:21.452" v="3693" actId="1076"/>
        <pc:sldMkLst>
          <pc:docMk/>
          <pc:sldMk cId="3159148252" sldId="2147375608"/>
        </pc:sldMkLst>
        <pc:spChg chg="mod">
          <ac:chgData name="Chakraborty, Rohita SBOBNG-PTIY/TCBC" userId="cf4991cc-9c30-4798-8d3b-d099c236116d" providerId="ADAL" clId="{980AF270-BCF9-4F8F-B3E8-879A80E43E88}" dt="2024-08-30T13:29:18.303" v="3687" actId="123"/>
          <ac:spMkLst>
            <pc:docMk/>
            <pc:sldMk cId="3159148252" sldId="2147375608"/>
            <ac:spMk id="11" creationId="{DE9F1BE0-7910-FA1B-DCE8-56EFD1E4FC09}"/>
          </ac:spMkLst>
        </pc:spChg>
        <pc:spChg chg="mod">
          <ac:chgData name="Chakraborty, Rohita SBOBNG-PTIY/TCBC" userId="cf4991cc-9c30-4798-8d3b-d099c236116d" providerId="ADAL" clId="{980AF270-BCF9-4F8F-B3E8-879A80E43E88}" dt="2024-08-30T13:29:21.725" v="3688" actId="20577"/>
          <ac:spMkLst>
            <pc:docMk/>
            <pc:sldMk cId="3159148252" sldId="2147375608"/>
            <ac:spMk id="12" creationId="{E53E5C3F-4D2B-B85F-E592-E58E032C664C}"/>
          </ac:spMkLst>
        </pc:spChg>
        <pc:picChg chg="add mod">
          <ac:chgData name="Chakraborty, Rohita SBOBNG-PTIY/TCBC" userId="cf4991cc-9c30-4798-8d3b-d099c236116d" providerId="ADAL" clId="{980AF270-BCF9-4F8F-B3E8-879A80E43E88}" dt="2024-08-30T13:34:21.452" v="3693" actId="1076"/>
          <ac:picMkLst>
            <pc:docMk/>
            <pc:sldMk cId="3159148252" sldId="2147375608"/>
            <ac:picMk id="2050" creationId="{F17C45BE-B37F-1B96-A3EB-906A224BE07C}"/>
          </ac:picMkLst>
        </pc:picChg>
      </pc:sldChg>
      <pc:sldChg chg="addSp modSp mod">
        <pc:chgData name="Chakraborty, Rohita SBOBNG-PTIY/TCBC" userId="cf4991cc-9c30-4798-8d3b-d099c236116d" providerId="ADAL" clId="{980AF270-BCF9-4F8F-B3E8-879A80E43E88}" dt="2024-08-30T13:41:31.775" v="3960" actId="1076"/>
        <pc:sldMkLst>
          <pc:docMk/>
          <pc:sldMk cId="3070204084" sldId="2147375609"/>
        </pc:sldMkLst>
        <pc:spChg chg="mod">
          <ac:chgData name="Chakraborty, Rohita SBOBNG-PTIY/TCBC" userId="cf4991cc-9c30-4798-8d3b-d099c236116d" providerId="ADAL" clId="{980AF270-BCF9-4F8F-B3E8-879A80E43E88}" dt="2024-08-30T13:38:11.672" v="3953" actId="123"/>
          <ac:spMkLst>
            <pc:docMk/>
            <pc:sldMk cId="3070204084" sldId="2147375609"/>
            <ac:spMk id="11" creationId="{DE9F1BE0-7910-FA1B-DCE8-56EFD1E4FC09}"/>
          </ac:spMkLst>
        </pc:spChg>
        <pc:spChg chg="mod">
          <ac:chgData name="Chakraborty, Rohita SBOBNG-PTIY/TCBC" userId="cf4991cc-9c30-4798-8d3b-d099c236116d" providerId="ADAL" clId="{980AF270-BCF9-4F8F-B3E8-879A80E43E88}" dt="2024-08-30T13:38:15.451" v="3954" actId="20577"/>
          <ac:spMkLst>
            <pc:docMk/>
            <pc:sldMk cId="3070204084" sldId="2147375609"/>
            <ac:spMk id="12" creationId="{E53E5C3F-4D2B-B85F-E592-E58E032C664C}"/>
          </ac:spMkLst>
        </pc:spChg>
        <pc:picChg chg="add mod">
          <ac:chgData name="Chakraborty, Rohita SBOBNG-PTIY/TCBC" userId="cf4991cc-9c30-4798-8d3b-d099c236116d" providerId="ADAL" clId="{980AF270-BCF9-4F8F-B3E8-879A80E43E88}" dt="2024-08-30T13:41:31.775" v="3960" actId="1076"/>
          <ac:picMkLst>
            <pc:docMk/>
            <pc:sldMk cId="3070204084" sldId="2147375609"/>
            <ac:picMk id="6" creationId="{1E9E9270-D2F4-9964-27C7-C186BF6FC706}"/>
          </ac:picMkLst>
        </pc:picChg>
      </pc:sldChg>
      <pc:sldChg chg="modSp mod">
        <pc:chgData name="Chakraborty, Rohita SBOBNG-PTIY/TCBC" userId="cf4991cc-9c30-4798-8d3b-d099c236116d" providerId="ADAL" clId="{980AF270-BCF9-4F8F-B3E8-879A80E43E88}" dt="2024-08-30T14:37:49.726" v="4373" actId="123"/>
        <pc:sldMkLst>
          <pc:docMk/>
          <pc:sldMk cId="3754613224" sldId="2147375611"/>
        </pc:sldMkLst>
        <pc:spChg chg="mod">
          <ac:chgData name="Chakraborty, Rohita SBOBNG-PTIY/TCBC" userId="cf4991cc-9c30-4798-8d3b-d099c236116d" providerId="ADAL" clId="{980AF270-BCF9-4F8F-B3E8-879A80E43E88}" dt="2024-08-30T14:34:03.187" v="4124" actId="20577"/>
          <ac:spMkLst>
            <pc:docMk/>
            <pc:sldMk cId="3754613224" sldId="2147375611"/>
            <ac:spMk id="18" creationId="{6C73795A-BE20-7075-E9C6-6F145CE60794}"/>
          </ac:spMkLst>
        </pc:spChg>
        <pc:spChg chg="mod">
          <ac:chgData name="Chakraborty, Rohita SBOBNG-PTIY/TCBC" userId="cf4991cc-9c30-4798-8d3b-d099c236116d" providerId="ADAL" clId="{980AF270-BCF9-4F8F-B3E8-879A80E43E88}" dt="2024-08-30T14:35:03.681" v="4247" actId="33524"/>
          <ac:spMkLst>
            <pc:docMk/>
            <pc:sldMk cId="3754613224" sldId="2147375611"/>
            <ac:spMk id="19" creationId="{A3E2F4D1-4417-E244-3DB9-A6FF5866A342}"/>
          </ac:spMkLst>
        </pc:spChg>
        <pc:spChg chg="mod">
          <ac:chgData name="Chakraborty, Rohita SBOBNG-PTIY/TCBC" userId="cf4991cc-9c30-4798-8d3b-d099c236116d" providerId="ADAL" clId="{980AF270-BCF9-4F8F-B3E8-879A80E43E88}" dt="2024-08-30T14:37:49.726" v="4373" actId="123"/>
          <ac:spMkLst>
            <pc:docMk/>
            <pc:sldMk cId="3754613224" sldId="2147375611"/>
            <ac:spMk id="20" creationId="{3EBEB0AC-D407-44FD-A74F-90F67F3D13C3}"/>
          </ac:spMkLst>
        </pc:spChg>
      </pc:sldChg>
      <pc:sldChg chg="addSp modSp mod">
        <pc:chgData name="Chakraborty, Rohita SBOBNG-PTIY/TCBC" userId="cf4991cc-9c30-4798-8d3b-d099c236116d" providerId="ADAL" clId="{980AF270-BCF9-4F8F-B3E8-879A80E43E88}" dt="2024-08-30T14:41:40.812" v="4530" actId="1076"/>
        <pc:sldMkLst>
          <pc:docMk/>
          <pc:sldMk cId="1148838763" sldId="2147375613"/>
        </pc:sldMkLst>
        <pc:spChg chg="mod">
          <ac:chgData name="Chakraborty, Rohita SBOBNG-PTIY/TCBC" userId="cf4991cc-9c30-4798-8d3b-d099c236116d" providerId="ADAL" clId="{980AF270-BCF9-4F8F-B3E8-879A80E43E88}" dt="2024-08-30T14:38:59.533" v="4524" actId="123"/>
          <ac:spMkLst>
            <pc:docMk/>
            <pc:sldMk cId="1148838763" sldId="2147375613"/>
            <ac:spMk id="11" creationId="{8CC1343B-2E39-FEFF-8FF6-46822F18B432}"/>
          </ac:spMkLst>
        </pc:spChg>
        <pc:spChg chg="mod">
          <ac:chgData name="Chakraborty, Rohita SBOBNG-PTIY/TCBC" userId="cf4991cc-9c30-4798-8d3b-d099c236116d" providerId="ADAL" clId="{980AF270-BCF9-4F8F-B3E8-879A80E43E88}" dt="2024-08-30T14:39:03.072" v="4525" actId="20577"/>
          <ac:spMkLst>
            <pc:docMk/>
            <pc:sldMk cId="1148838763" sldId="2147375613"/>
            <ac:spMk id="12" creationId="{5A873A1A-E63F-91AE-7D43-ED0F86870147}"/>
          </ac:spMkLst>
        </pc:spChg>
        <pc:picChg chg="add mod">
          <ac:chgData name="Chakraborty, Rohita SBOBNG-PTIY/TCBC" userId="cf4991cc-9c30-4798-8d3b-d099c236116d" providerId="ADAL" clId="{980AF270-BCF9-4F8F-B3E8-879A80E43E88}" dt="2024-08-30T14:41:40.812" v="4530" actId="1076"/>
          <ac:picMkLst>
            <pc:docMk/>
            <pc:sldMk cId="1148838763" sldId="2147375613"/>
            <ac:picMk id="6" creationId="{3F5EC3B1-60A8-BB2B-91C8-4D5353926598}"/>
          </ac:picMkLst>
        </pc:picChg>
      </pc:sldChg>
      <pc:sldChg chg="modSp mod">
        <pc:chgData name="Chakraborty, Rohita SBOBNG-PTIY/TCBC" userId="cf4991cc-9c30-4798-8d3b-d099c236116d" providerId="ADAL" clId="{980AF270-BCF9-4F8F-B3E8-879A80E43E88}" dt="2024-08-30T14:48:36.129" v="4677"/>
        <pc:sldMkLst>
          <pc:docMk/>
          <pc:sldMk cId="3865850111" sldId="2147375614"/>
        </pc:sldMkLst>
        <pc:spChg chg="mod">
          <ac:chgData name="Chakraborty, Rohita SBOBNG-PTIY/TCBC" userId="cf4991cc-9c30-4798-8d3b-d099c236116d" providerId="ADAL" clId="{980AF270-BCF9-4F8F-B3E8-879A80E43E88}" dt="2024-08-30T14:48:36.129" v="4677"/>
          <ac:spMkLst>
            <pc:docMk/>
            <pc:sldMk cId="3865850111" sldId="2147375614"/>
            <ac:spMk id="6" creationId="{AC2F88D2-81D4-FAD4-568E-A3F495B06411}"/>
          </ac:spMkLst>
        </pc:spChg>
      </pc:sldChg>
      <pc:sldChg chg="addSp delSp modSp add mod">
        <pc:chgData name="Chakraborty, Rohita SBOBNG-PTIY/TCBC" userId="cf4991cc-9c30-4798-8d3b-d099c236116d" providerId="ADAL" clId="{980AF270-BCF9-4F8F-B3E8-879A80E43E88}" dt="2024-08-30T11:50:00.934" v="2127" actId="123"/>
        <pc:sldMkLst>
          <pc:docMk/>
          <pc:sldMk cId="4022931816" sldId="2147375615"/>
        </pc:sldMkLst>
        <pc:spChg chg="mod">
          <ac:chgData name="Chakraborty, Rohita SBOBNG-PTIY/TCBC" userId="cf4991cc-9c30-4798-8d3b-d099c236116d" providerId="ADAL" clId="{980AF270-BCF9-4F8F-B3E8-879A80E43E88}" dt="2024-08-30T11:29:08.956" v="1131" actId="20577"/>
          <ac:spMkLst>
            <pc:docMk/>
            <pc:sldMk cId="4022931816" sldId="2147375615"/>
            <ac:spMk id="3" creationId="{CEA128C4-A0BC-A895-713C-306E7FF62894}"/>
          </ac:spMkLst>
        </pc:spChg>
        <pc:spChg chg="mod">
          <ac:chgData name="Chakraborty, Rohita SBOBNG-PTIY/TCBC" userId="cf4991cc-9c30-4798-8d3b-d099c236116d" providerId="ADAL" clId="{980AF270-BCF9-4F8F-B3E8-879A80E43E88}" dt="2024-08-30T11:50:00.934" v="2127" actId="123"/>
          <ac:spMkLst>
            <pc:docMk/>
            <pc:sldMk cId="4022931816" sldId="2147375615"/>
            <ac:spMk id="11" creationId="{DE9F1BE0-7910-FA1B-DCE8-56EFD1E4FC09}"/>
          </ac:spMkLst>
        </pc:spChg>
        <pc:picChg chg="del">
          <ac:chgData name="Chakraborty, Rohita SBOBNG-PTIY/TCBC" userId="cf4991cc-9c30-4798-8d3b-d099c236116d" providerId="ADAL" clId="{980AF270-BCF9-4F8F-B3E8-879A80E43E88}" dt="2024-08-30T11:29:11.197" v="1132" actId="478"/>
          <ac:picMkLst>
            <pc:docMk/>
            <pc:sldMk cId="4022931816" sldId="2147375615"/>
            <ac:picMk id="1028" creationId="{46F164C6-1535-149A-E896-301C8EC5F019}"/>
          </ac:picMkLst>
        </pc:picChg>
        <pc:picChg chg="add mod">
          <ac:chgData name="Chakraborty, Rohita SBOBNG-PTIY/TCBC" userId="cf4991cc-9c30-4798-8d3b-d099c236116d" providerId="ADAL" clId="{980AF270-BCF9-4F8F-B3E8-879A80E43E88}" dt="2024-08-30T11:37:44.264" v="1502" actId="1076"/>
          <ac:picMkLst>
            <pc:docMk/>
            <pc:sldMk cId="4022931816" sldId="2147375615"/>
            <ac:picMk id="2050" creationId="{FE326CD4-898D-D324-BE26-92B2CE8D2042}"/>
          </ac:picMkLst>
        </pc:picChg>
      </pc:sldChg>
      <pc:sldChg chg="addSp delSp modSp add mod">
        <pc:chgData name="Chakraborty, Rohita SBOBNG-PTIY/TCBC" userId="cf4991cc-9c30-4798-8d3b-d099c236116d" providerId="ADAL" clId="{980AF270-BCF9-4F8F-B3E8-879A80E43E88}" dt="2024-08-30T11:50:06.468" v="2128" actId="123"/>
        <pc:sldMkLst>
          <pc:docMk/>
          <pc:sldMk cId="2345638561" sldId="2147375616"/>
        </pc:sldMkLst>
        <pc:spChg chg="mod">
          <ac:chgData name="Chakraborty, Rohita SBOBNG-PTIY/TCBC" userId="cf4991cc-9c30-4798-8d3b-d099c236116d" providerId="ADAL" clId="{980AF270-BCF9-4F8F-B3E8-879A80E43E88}" dt="2024-08-30T11:37:57.183" v="1505" actId="20577"/>
          <ac:spMkLst>
            <pc:docMk/>
            <pc:sldMk cId="2345638561" sldId="2147375616"/>
            <ac:spMk id="3" creationId="{CEA128C4-A0BC-A895-713C-306E7FF62894}"/>
          </ac:spMkLst>
        </pc:spChg>
        <pc:spChg chg="mod">
          <ac:chgData name="Chakraborty, Rohita SBOBNG-PTIY/TCBC" userId="cf4991cc-9c30-4798-8d3b-d099c236116d" providerId="ADAL" clId="{980AF270-BCF9-4F8F-B3E8-879A80E43E88}" dt="2024-08-30T11:50:06.468" v="2128" actId="123"/>
          <ac:spMkLst>
            <pc:docMk/>
            <pc:sldMk cId="2345638561" sldId="2147375616"/>
            <ac:spMk id="11" creationId="{DE9F1BE0-7910-FA1B-DCE8-56EFD1E4FC09}"/>
          </ac:spMkLst>
        </pc:spChg>
        <pc:picChg chg="del">
          <ac:chgData name="Chakraborty, Rohita SBOBNG-PTIY/TCBC" userId="cf4991cc-9c30-4798-8d3b-d099c236116d" providerId="ADAL" clId="{980AF270-BCF9-4F8F-B3E8-879A80E43E88}" dt="2024-08-30T11:38:18.442" v="1507" actId="478"/>
          <ac:picMkLst>
            <pc:docMk/>
            <pc:sldMk cId="2345638561" sldId="2147375616"/>
            <ac:picMk id="2050" creationId="{FE326CD4-898D-D324-BE26-92B2CE8D2042}"/>
          </ac:picMkLst>
        </pc:picChg>
        <pc:picChg chg="add mod">
          <ac:chgData name="Chakraborty, Rohita SBOBNG-PTIY/TCBC" userId="cf4991cc-9c30-4798-8d3b-d099c236116d" providerId="ADAL" clId="{980AF270-BCF9-4F8F-B3E8-879A80E43E88}" dt="2024-08-30T11:42:25.444" v="1767" actId="1076"/>
          <ac:picMkLst>
            <pc:docMk/>
            <pc:sldMk cId="2345638561" sldId="2147375616"/>
            <ac:picMk id="3074" creationId="{5A34934A-11C7-0341-C856-CCB8CFD2149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9/6/2024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06/09/2024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png"/><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hyperlink" Target="https://github.com/rohita-ch/Bootcamp" TargetMode="Externa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Reflections for Week 2</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Rohita Chakraborty</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06-Sep-2024</a:t>
            </a:r>
          </a:p>
        </p:txBody>
      </p:sp>
      <p:pic>
        <p:nvPicPr>
          <p:cNvPr id="3" name="Picture 2" descr="A person with long hair wearing glasses&#10;&#10;Description automatically generated">
            <a:extLst>
              <a:ext uri="{FF2B5EF4-FFF2-40B4-BE49-F238E27FC236}">
                <a16:creationId xmlns:a16="http://schemas.microsoft.com/office/drawing/2014/main" id="{DC2041A8-2E74-DA0D-58F5-DA2D30545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450" y="243839"/>
            <a:ext cx="2974869" cy="3857899"/>
          </a:xfrm>
          <a:prstGeom prst="rect">
            <a:avLst/>
          </a:prstGeom>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Learning Azure DevOps can be highly relevant and beneficial in the energy sector for several reasons:</a:t>
            </a:r>
          </a:p>
          <a:p>
            <a:pPr algn="just"/>
            <a:r>
              <a:rPr lang="en-GB" sz="2000" dirty="0"/>
              <a:t>Enhanced collaboration and efficiency</a:t>
            </a:r>
          </a:p>
          <a:p>
            <a:pPr algn="just"/>
            <a:r>
              <a:rPr lang="en-GB" sz="2000" dirty="0"/>
              <a:t>Automated CICD</a:t>
            </a:r>
          </a:p>
          <a:p>
            <a:pPr algn="just"/>
            <a:r>
              <a:rPr lang="en-GB" sz="2000" dirty="0"/>
              <a:t>Scalability and flexibility</a:t>
            </a:r>
          </a:p>
          <a:p>
            <a:pPr algn="just"/>
            <a:r>
              <a:rPr lang="en-GB" sz="2000" dirty="0"/>
              <a:t>Improved security and compliance</a:t>
            </a:r>
          </a:p>
          <a:p>
            <a:pPr algn="just"/>
            <a:r>
              <a:rPr lang="en-GB" sz="2000" dirty="0"/>
              <a:t>Innovation and optimization</a:t>
            </a:r>
          </a:p>
          <a:p>
            <a:pPr marL="0" indent="0" algn="just">
              <a:buNone/>
            </a:pPr>
            <a:r>
              <a:rPr lang="en-GB" sz="2000" dirty="0"/>
              <a:t>Overall, learning Azure DevOps can empower professionals in the energy sector to drive digital transformation, enhance operational efficiency, and support sustainable energy initiatives.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descr="7 Key Steps to Implement Devops Strategy in Your Organization">
            <a:extLst>
              <a:ext uri="{FF2B5EF4-FFF2-40B4-BE49-F238E27FC236}">
                <a16:creationId xmlns:a16="http://schemas.microsoft.com/office/drawing/2014/main" id="{65135E63-E764-B7A1-9A29-DB4DC730DE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8727" y="2070847"/>
            <a:ext cx="45148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39883" y="1860992"/>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Cloud computing is transforming the energy sector in several impactful ways:</a:t>
            </a:r>
          </a:p>
          <a:p>
            <a:pPr algn="just"/>
            <a:r>
              <a:rPr lang="en-GB" sz="2000" dirty="0"/>
              <a:t>Enhanced data management</a:t>
            </a:r>
          </a:p>
          <a:p>
            <a:pPr algn="just"/>
            <a:r>
              <a:rPr lang="en-GB" sz="2000" dirty="0"/>
              <a:t>Cost efficiency</a:t>
            </a:r>
          </a:p>
          <a:p>
            <a:pPr algn="just"/>
            <a:r>
              <a:rPr lang="en-GB" sz="2000" dirty="0"/>
              <a:t>Real time data access</a:t>
            </a:r>
          </a:p>
          <a:p>
            <a:pPr algn="just"/>
            <a:r>
              <a:rPr lang="en-GB" sz="2000" dirty="0"/>
              <a:t>Innovation and sustainability</a:t>
            </a:r>
          </a:p>
          <a:p>
            <a:pPr marL="0" indent="0" algn="just">
              <a:buNone/>
            </a:pPr>
            <a:r>
              <a:rPr lang="en-GB" sz="2000" dirty="0"/>
              <a:t>Overall, cloud computing helps energy companies become more agile, resilient, and competitive, while also supporting sustainability initiatives.</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146" name="Picture 2" descr="Cloud Computing and Service Models Infographic | Cloud computing ...">
            <a:extLst>
              <a:ext uri="{FF2B5EF4-FFF2-40B4-BE49-F238E27FC236}">
                <a16:creationId xmlns:a16="http://schemas.microsoft.com/office/drawing/2014/main" id="{43DEF3CA-15EE-52FD-D211-9DCE63E5B2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5944" y="1960558"/>
            <a:ext cx="3340416" cy="3877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0495"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Database Management Systems (DBMS) play a crucial role in the energy sector for several reasons:</a:t>
            </a:r>
          </a:p>
          <a:p>
            <a:pPr algn="just"/>
            <a:r>
              <a:rPr lang="en-GB" sz="2000" dirty="0"/>
              <a:t>Efficient data handling</a:t>
            </a:r>
          </a:p>
          <a:p>
            <a:pPr algn="just"/>
            <a:r>
              <a:rPr lang="en-GB" sz="2000" dirty="0"/>
              <a:t>Real time monitoring and control</a:t>
            </a:r>
          </a:p>
          <a:p>
            <a:pPr algn="just"/>
            <a:r>
              <a:rPr lang="en-GB" sz="2000" dirty="0"/>
              <a:t>Enhanced decision making</a:t>
            </a:r>
          </a:p>
          <a:p>
            <a:pPr algn="just"/>
            <a:r>
              <a:rPr lang="en-GB" sz="2000" dirty="0"/>
              <a:t>Improved operational efficiency</a:t>
            </a:r>
          </a:p>
          <a:p>
            <a:pPr algn="just"/>
            <a:r>
              <a:rPr lang="en-GB" sz="2000" dirty="0"/>
              <a:t>Security and data integrity</a:t>
            </a:r>
          </a:p>
          <a:p>
            <a:pPr marL="0" indent="0" algn="just">
              <a:buNone/>
            </a:pPr>
            <a:r>
              <a:rPr lang="en-GB" sz="2000" dirty="0"/>
              <a:t>Overall, a DBMS is integral to the digital transformation of the energy sector, enabling better data management, operational efficiency, and strategic decision-making.</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7170" name="Picture 2" descr="What is Database Management System (DBMS)? - Examples, Components">
            <a:extLst>
              <a:ext uri="{FF2B5EF4-FFF2-40B4-BE49-F238E27FC236}">
                <a16:creationId xmlns:a16="http://schemas.microsoft.com/office/drawing/2014/main" id="{2896A0E6-6555-2733-ED20-47DDCA76E2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3855" y="2089890"/>
            <a:ext cx="4824593" cy="361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Implementing Azure DevOps as a fresher can be quite challenging, but it’s also a great learning opportunity. As a fresher, I did not have much hands-on experience with DevOps practices and tools. Grasping the fundamental concepts of DevOps, such as CI/CD, Infrastructure as Code (</a:t>
            </a:r>
            <a:r>
              <a:rPr lang="en-GB" sz="2000" dirty="0" err="1"/>
              <a:t>IaC</a:t>
            </a:r>
            <a:r>
              <a:rPr lang="en-GB" sz="2000" dirty="0"/>
              <a:t>), and automated testing, can be overwhelming but focusing on learning one concept at a time really helped us.</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8194" name="Picture 2" descr="Cadena de herramientas de DevOps - Cloud Adoption Framework | Microsoft ...">
            <a:extLst>
              <a:ext uri="{FF2B5EF4-FFF2-40B4-BE49-F238E27FC236}">
                <a16:creationId xmlns:a16="http://schemas.microsoft.com/office/drawing/2014/main" id="{3706D3EF-6DF9-7B04-C4F1-280906BB3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1134" y="2419350"/>
            <a:ext cx="5075389" cy="2955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Ensuring security in the cloud can be complex, especially with the increased attack surface. Managing costs effectively can be challenging, especially as I am not familiar with how cloud billing. Integrating cloud solutions with existing on-premises systems can be complex. Learning about hybrid cloud architectures and using integration tools and services offered by cloud providers was very interesting.</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9218" name="Picture 2" descr="How Cloud Computing Can Help Your Business | 50 Plus Finance">
            <a:extLst>
              <a:ext uri="{FF2B5EF4-FFF2-40B4-BE49-F238E27FC236}">
                <a16:creationId xmlns:a16="http://schemas.microsoft.com/office/drawing/2014/main" id="{99535396-3DCB-FF79-B5D1-34880E70CA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7987" y="2331488"/>
            <a:ext cx="4876329" cy="3135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Learning to write efficient SQL queries is essential but can be challenging. Ensuring the database performs well under load can be difficult. Learning about indexing, query optimization, and performance tuning. PostgreSQL has extensive documentation on these topics. Implementing proper security measures to protect our data can be complex. </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0242" name="Picture 2" descr="PostgreSQL Analytics: A Comprehensive Guide 101">
            <a:extLst>
              <a:ext uri="{FF2B5EF4-FFF2-40B4-BE49-F238E27FC236}">
                <a16:creationId xmlns:a16="http://schemas.microsoft.com/office/drawing/2014/main" id="{7523A140-5EAD-FD69-4E53-A13E15540D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8495" y="2483865"/>
            <a:ext cx="5055313" cy="283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0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Need to study all the materials provided to us about </a:t>
            </a:r>
            <a:r>
              <a:rPr lang="en-US" sz="2000" dirty="0" err="1">
                <a:effectLst>
                  <a:outerShdw blurRad="38100" dist="38100" dir="2700000" algn="tl">
                    <a:srgbClr val="000000">
                      <a:alpha val="43137"/>
                    </a:srgbClr>
                  </a:outerShdw>
                </a:effectLst>
              </a:rPr>
              <a:t>devops</a:t>
            </a:r>
            <a:r>
              <a:rPr lang="en-US" sz="2000" dirty="0">
                <a:effectLst>
                  <a:outerShdw blurRad="38100" dist="38100" dir="2700000" algn="tl">
                    <a:srgbClr val="000000">
                      <a:alpha val="43137"/>
                    </a:srgbClr>
                  </a:outerShdw>
                </a:effectLst>
              </a:rPr>
              <a:t>, agile, </a:t>
            </a:r>
            <a:r>
              <a:rPr lang="en-US" sz="2000" dirty="0" err="1">
                <a:effectLst>
                  <a:outerShdw blurRad="38100" dist="38100" dir="2700000" algn="tl">
                    <a:srgbClr val="000000">
                      <a:alpha val="43137"/>
                    </a:srgbClr>
                  </a:outerShdw>
                </a:effectLst>
              </a:rPr>
              <a:t>dbms</a:t>
            </a:r>
            <a:r>
              <a:rPr lang="en-US" sz="2000" dirty="0">
                <a:effectLst>
                  <a:outerShdw blurRad="38100" dist="38100" dir="2700000" algn="tl">
                    <a:srgbClr val="000000">
                      <a:alpha val="43137"/>
                    </a:srgbClr>
                  </a:outerShdw>
                </a:effectLst>
              </a:rPr>
              <a:t>, cloud and learn about all the technologies that we will be learning in the bootcamp.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In the weekend, I will be revising and practice the applications to know more about them.</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I hope I finish all my work and learn new things which I can apply to my work here. </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Family is our foundation; happiness is our goal!</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F1F56A95-56E0-55D0-A886-9FB00FAE2312}"/>
              </a:ext>
            </a:extLst>
          </p:cNvPr>
          <p:cNvPicPr>
            <a:picLocks noChangeAspect="1"/>
          </p:cNvPicPr>
          <p:nvPr/>
        </p:nvPicPr>
        <p:blipFill>
          <a:blip r:embed="rId5"/>
          <a:stretch>
            <a:fillRect/>
          </a:stretch>
        </p:blipFill>
        <p:spPr>
          <a:xfrm>
            <a:off x="7147340" y="1941045"/>
            <a:ext cx="3857625" cy="3857625"/>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t>The entire experience was unique and fun, we got to learn a variety of new topics both theoretically and practically. We also bonded on the group activities that we performed in both the weeks.</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5" name="Picture 4" descr="A drawing of a shell with peacock feathers and a sun&#10;&#10;Description automatically generated">
            <a:extLst>
              <a:ext uri="{FF2B5EF4-FFF2-40B4-BE49-F238E27FC236}">
                <a16:creationId xmlns:a16="http://schemas.microsoft.com/office/drawing/2014/main" id="{715E3992-DB95-BDA1-FF91-B2A901583C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278" y="2173138"/>
            <a:ext cx="4857750" cy="365760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21</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1"/>
            <a:ext cx="9804401" cy="287668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pPr>
            <a:r>
              <a:rPr lang="en-US" sz="1800" dirty="0" err="1"/>
              <a:t>Github</a:t>
            </a:r>
            <a:r>
              <a:rPr lang="en-US" sz="1800" dirty="0"/>
              <a:t> link - </a:t>
            </a:r>
            <a:r>
              <a:rPr lang="en-GB" sz="2000" dirty="0" err="1">
                <a:hlinkClick r:id="rId7"/>
              </a:rPr>
              <a:t>rohita-ch</a:t>
            </a:r>
            <a:r>
              <a:rPr lang="en-GB" sz="2000" dirty="0">
                <a:hlinkClick r:id="rId7"/>
              </a:rPr>
              <a:t>/Bootcamp (github.com)</a:t>
            </a:r>
            <a:endParaRPr lang="en-GB" sz="2000" dirty="0"/>
          </a:p>
          <a:p>
            <a:pPr marL="457200" indent="-457200" algn="just">
              <a:lnSpc>
                <a:spcPct val="100000"/>
              </a:lnSpc>
            </a:pPr>
            <a:r>
              <a:rPr lang="en-GB" sz="2000" dirty="0"/>
              <a:t>Azure </a:t>
            </a:r>
            <a:r>
              <a:rPr lang="en-GB" sz="2000" dirty="0" err="1"/>
              <a:t>Devops</a:t>
            </a:r>
            <a:endParaRPr lang="en-GB" sz="2000" dirty="0"/>
          </a:p>
          <a:p>
            <a:pPr marL="457200" indent="-457200" algn="just">
              <a:lnSpc>
                <a:spcPct val="100000"/>
              </a:lnSpc>
            </a:pPr>
            <a:r>
              <a:rPr lang="en-GB" sz="2000" dirty="0"/>
              <a:t>Agile and Scrum</a:t>
            </a:r>
          </a:p>
          <a:p>
            <a:pPr marL="457200" indent="-457200" algn="just">
              <a:lnSpc>
                <a:spcPct val="100000"/>
              </a:lnSpc>
            </a:pPr>
            <a:r>
              <a:rPr lang="en-GB" sz="2000" dirty="0" err="1"/>
              <a:t>Github</a:t>
            </a:r>
            <a:r>
              <a:rPr lang="en-GB" sz="2000" dirty="0"/>
              <a:t> actions</a:t>
            </a:r>
          </a:p>
          <a:p>
            <a:pPr marL="457200" indent="-457200" algn="just">
              <a:lnSpc>
                <a:spcPct val="100000"/>
              </a:lnSpc>
            </a:pPr>
            <a:r>
              <a:rPr lang="en-GB" sz="2000" dirty="0" err="1"/>
              <a:t>Postgresql</a:t>
            </a:r>
            <a:r>
              <a:rPr lang="en-GB" sz="2000"/>
              <a:t> and DBMS</a:t>
            </a:r>
            <a:endParaRPr lang="en-US" sz="1800" dirty="0"/>
          </a:p>
          <a:p>
            <a:pPr marL="457200" indent="-457200" algn="just">
              <a:lnSpc>
                <a:spcPct val="100000"/>
              </a:lnSpc>
            </a:pPr>
            <a:endParaRPr lang="en-US" sz="1800" dirty="0"/>
          </a:p>
          <a:p>
            <a:pPr marL="457200" indent="-457200" algn="just">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1 -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Topics learnt are:</a:t>
            </a:r>
          </a:p>
          <a:p>
            <a:pPr algn="just"/>
            <a:r>
              <a:rPr lang="en-US" sz="2000" dirty="0"/>
              <a:t>Software testing</a:t>
            </a:r>
          </a:p>
          <a:p>
            <a:pPr algn="just"/>
            <a:r>
              <a:rPr lang="en-US" sz="2000" dirty="0"/>
              <a:t>SDLC (Software Development Life Cycle)</a:t>
            </a:r>
          </a:p>
          <a:p>
            <a:pPr algn="just"/>
            <a:r>
              <a:rPr lang="en-US" sz="2000" dirty="0"/>
              <a:t>STLC (Software Testing Life Cycle)</a:t>
            </a:r>
          </a:p>
          <a:p>
            <a:pPr algn="just"/>
            <a:r>
              <a:rPr lang="en-US" sz="2000" dirty="0"/>
              <a:t>Unit, Integration, System and Acceptance testing</a:t>
            </a:r>
          </a:p>
          <a:p>
            <a:pPr algn="just"/>
            <a:r>
              <a:rPr lang="en-US" sz="2000" dirty="0"/>
              <a:t>Testing triangle</a:t>
            </a:r>
          </a:p>
          <a:p>
            <a:pPr algn="just"/>
            <a:r>
              <a:rPr lang="en-US" sz="2000" dirty="0"/>
              <a:t>Blackbox, Whitebox and </a:t>
            </a:r>
            <a:r>
              <a:rPr lang="en-US" sz="2000" dirty="0" err="1"/>
              <a:t>Greybox</a:t>
            </a:r>
            <a:r>
              <a:rPr lang="en-US" sz="2000" dirty="0"/>
              <a:t> testing</a:t>
            </a:r>
          </a:p>
          <a:p>
            <a:pPr algn="just"/>
            <a:r>
              <a:rPr lang="en-US" sz="2000" dirty="0"/>
              <a:t>TDD (Test Driven Development)</a:t>
            </a:r>
          </a:p>
          <a:p>
            <a:pPr algn="just"/>
            <a:r>
              <a:rPr lang="en-US" sz="2000" dirty="0"/>
              <a:t>ATDD (Acceptance Test Driven Development)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1026" name="Picture 2" descr="SDLC vs STLC: What is the Difference? - TatvaSoft Blog">
            <a:extLst>
              <a:ext uri="{FF2B5EF4-FFF2-40B4-BE49-F238E27FC236}">
                <a16:creationId xmlns:a16="http://schemas.microsoft.com/office/drawing/2014/main" id="{E4B222AB-4303-99CA-F339-E255C5D1F5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7319" y="2406105"/>
            <a:ext cx="5157665" cy="298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73710" y="1860991"/>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Topics learnt are:</a:t>
            </a:r>
          </a:p>
          <a:p>
            <a:pPr algn="just"/>
            <a:r>
              <a:rPr lang="en-US" sz="2000" dirty="0"/>
              <a:t>Useability testing</a:t>
            </a:r>
          </a:p>
          <a:p>
            <a:pPr algn="just"/>
            <a:r>
              <a:rPr lang="en-US" sz="2000" dirty="0"/>
              <a:t>Functional and non-functional testing</a:t>
            </a:r>
          </a:p>
          <a:p>
            <a:pPr algn="just"/>
            <a:r>
              <a:rPr lang="en-US" sz="2000" dirty="0"/>
              <a:t>Static and dynamic testing</a:t>
            </a:r>
          </a:p>
          <a:p>
            <a:pPr algn="just"/>
            <a:r>
              <a:rPr lang="en-US" sz="2000" dirty="0"/>
              <a:t>Types of release – major, minor, service pack</a:t>
            </a:r>
          </a:p>
          <a:p>
            <a:pPr algn="just"/>
            <a:r>
              <a:rPr lang="en-US" sz="2000" dirty="0"/>
              <a:t>Automated testing and its tools</a:t>
            </a:r>
          </a:p>
          <a:p>
            <a:pPr algn="just"/>
            <a:r>
              <a:rPr lang="en-US" sz="2000" dirty="0"/>
              <a:t>BDD (Behavioral Driven Development)</a:t>
            </a:r>
          </a:p>
          <a:p>
            <a:pPr algn="just"/>
            <a:r>
              <a:rPr lang="en-US" sz="2000" dirty="0"/>
              <a:t>DDD (Doman Driven Development)</a:t>
            </a:r>
          </a:p>
          <a:p>
            <a:pPr algn="just"/>
            <a:r>
              <a:rPr lang="en-US" sz="2000" dirty="0"/>
              <a:t>CICD (Continuous Integration, Continuous Deployment)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050" name="Picture 2" descr="CI/CD for Machine Learning - MLOps Guide">
            <a:extLst>
              <a:ext uri="{FF2B5EF4-FFF2-40B4-BE49-F238E27FC236}">
                <a16:creationId xmlns:a16="http://schemas.microsoft.com/office/drawing/2014/main" id="{A797AD50-9A7B-6148-70FA-CAEECA2C3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4160" y="2684238"/>
            <a:ext cx="4941092" cy="258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Topics learnt are:</a:t>
            </a:r>
          </a:p>
          <a:p>
            <a:pPr algn="just"/>
            <a:r>
              <a:rPr lang="en-US" sz="2000" dirty="0"/>
              <a:t>Components of </a:t>
            </a:r>
            <a:r>
              <a:rPr lang="en-US" sz="2000" dirty="0" err="1"/>
              <a:t>github</a:t>
            </a:r>
            <a:r>
              <a:rPr lang="en-US" sz="2000" dirty="0"/>
              <a:t> action – workflow, event, jobs, action, runner</a:t>
            </a:r>
          </a:p>
          <a:p>
            <a:pPr algn="just"/>
            <a:r>
              <a:rPr lang="en-US" sz="2000" dirty="0"/>
              <a:t>YAML file</a:t>
            </a:r>
          </a:p>
          <a:p>
            <a:pPr algn="just"/>
            <a:r>
              <a:rPr lang="en-US" sz="2000" dirty="0"/>
              <a:t>Secrets and environment variables</a:t>
            </a:r>
          </a:p>
          <a:p>
            <a:pPr algn="just"/>
            <a:r>
              <a:rPr lang="en-US" sz="2000" dirty="0"/>
              <a:t>Types of database – relational, object oriented, distributed, data warehouse, </a:t>
            </a:r>
            <a:r>
              <a:rPr lang="en-US" sz="2000" dirty="0" err="1"/>
              <a:t>nosql</a:t>
            </a:r>
            <a:r>
              <a:rPr lang="en-US" sz="2000" dirty="0"/>
              <a:t>, OLTP)</a:t>
            </a:r>
          </a:p>
          <a:p>
            <a:pPr algn="just"/>
            <a:r>
              <a:rPr lang="en-US" sz="2000" dirty="0"/>
              <a:t>Types of languages – DDL, DQL, DML, DCL, TCL</a:t>
            </a:r>
          </a:p>
          <a:p>
            <a:pPr algn="just"/>
            <a:r>
              <a:rPr lang="en-US" sz="2000" dirty="0"/>
              <a:t>Code scanning and its benefits</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3074" name="Picture 2" descr="Database Languages and Their Types in DBMS">
            <a:extLst>
              <a:ext uri="{FF2B5EF4-FFF2-40B4-BE49-F238E27FC236}">
                <a16:creationId xmlns:a16="http://schemas.microsoft.com/office/drawing/2014/main" id="{5A7DDC6F-1961-6A0C-7A1D-F83A409F1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3011" y="2393686"/>
            <a:ext cx="4886281" cy="301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Topics learnt are:</a:t>
            </a:r>
          </a:p>
          <a:p>
            <a:pPr algn="just"/>
            <a:r>
              <a:rPr lang="en-US" sz="2000" dirty="0"/>
              <a:t>Cloud computing</a:t>
            </a:r>
          </a:p>
          <a:p>
            <a:pPr algn="just"/>
            <a:r>
              <a:rPr lang="en-US" sz="2000" dirty="0"/>
              <a:t>Hands on azure portal to create virtual machine</a:t>
            </a:r>
          </a:p>
          <a:p>
            <a:pPr algn="just"/>
            <a:r>
              <a:rPr lang="en-US" sz="2000" dirty="0"/>
              <a:t>IAAS, PAAS and SAAS</a:t>
            </a:r>
          </a:p>
          <a:p>
            <a:pPr algn="just"/>
            <a:r>
              <a:rPr lang="en-US" sz="2000" dirty="0"/>
              <a:t>Cloud deployment modes – private, public and hybrid</a:t>
            </a:r>
          </a:p>
          <a:p>
            <a:pPr algn="just"/>
            <a:r>
              <a:rPr lang="en-US" sz="2000" dirty="0"/>
              <a:t>Azure active directory types – CAM, SSO and MFA</a:t>
            </a:r>
          </a:p>
          <a:p>
            <a:pPr algn="just"/>
            <a:r>
              <a:rPr lang="en-US" sz="2000" dirty="0"/>
              <a:t>Load balancer and virtual networks</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4098" name="Picture 2" descr="IaaS v.s PaaS vs. SaaS Explained: When To Use Which? - CMC Global">
            <a:extLst>
              <a:ext uri="{FF2B5EF4-FFF2-40B4-BE49-F238E27FC236}">
                <a16:creationId xmlns:a16="http://schemas.microsoft.com/office/drawing/2014/main" id="{4FA4DAFD-5DC7-6E1B-28DE-EFD8B63F12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8836" y="2100793"/>
            <a:ext cx="4854632" cy="359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931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Case study was performed individually on the following topics:</a:t>
            </a:r>
          </a:p>
          <a:p>
            <a:pPr algn="just"/>
            <a:r>
              <a:rPr lang="en-US" sz="2000" dirty="0"/>
              <a:t>Creating virtual machine in azure portal and performing all the tasks in the same virtual machine and documenting it</a:t>
            </a:r>
          </a:p>
          <a:p>
            <a:pPr algn="just"/>
            <a:r>
              <a:rPr lang="en-US" sz="2000" dirty="0"/>
              <a:t>Performing software testing on a given website and using agile to create sprint, user stories, test cases, tasks and bugs in azure </a:t>
            </a:r>
            <a:r>
              <a:rPr lang="en-US" sz="2000" dirty="0" err="1"/>
              <a:t>devops</a:t>
            </a:r>
            <a:r>
              <a:rPr lang="en-US" sz="2000" dirty="0"/>
              <a:t> portal.</a:t>
            </a:r>
          </a:p>
          <a:p>
            <a:pPr algn="just"/>
            <a:r>
              <a:rPr lang="en-US" sz="2000" dirty="0"/>
              <a:t>Implementing CICD pipeline using </a:t>
            </a:r>
            <a:r>
              <a:rPr lang="en-US" sz="2000" dirty="0" err="1"/>
              <a:t>github</a:t>
            </a:r>
            <a:r>
              <a:rPr lang="en-US" sz="2000" dirty="0"/>
              <a:t> actions</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A8E6B0E1-80CC-7A71-2422-2EFD9726BE6F}"/>
              </a:ext>
            </a:extLst>
          </p:cNvPr>
          <p:cNvPicPr>
            <a:picLocks noChangeAspect="1"/>
          </p:cNvPicPr>
          <p:nvPr/>
        </p:nvPicPr>
        <p:blipFill>
          <a:blip r:embed="rId7"/>
          <a:stretch>
            <a:fillRect/>
          </a:stretch>
        </p:blipFill>
        <p:spPr>
          <a:xfrm>
            <a:off x="6473466" y="2481973"/>
            <a:ext cx="5205371" cy="2834280"/>
          </a:xfrm>
          <a:prstGeom prst="rect">
            <a:avLst/>
          </a:prstGeom>
        </p:spPr>
      </p:pic>
    </p:spTree>
    <p:extLst>
      <p:ext uri="{BB962C8B-B14F-4D97-AF65-F5344CB8AC3E}">
        <p14:creationId xmlns:p14="http://schemas.microsoft.com/office/powerpoint/2010/main" val="234563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19943</TotalTime>
  <Words>898</Words>
  <Application>Microsoft Office PowerPoint</Application>
  <PresentationFormat>Widescreen</PresentationFormat>
  <Paragraphs>111</Paragraphs>
  <Slides>22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6" baseType="lpstr">
      <vt:lpstr>Arial</vt:lpstr>
      <vt:lpstr>Calibri</vt:lpstr>
      <vt:lpstr>Office Theme</vt:lpstr>
      <vt:lpstr>think-cell Slide</vt:lpstr>
      <vt:lpstr>PowerPoint Presentation</vt:lpstr>
      <vt:lpstr>About Me</vt:lpstr>
      <vt:lpstr>PowerPoint Presentation</vt:lpstr>
      <vt:lpstr>Day 1 -  | My takeaways</vt:lpstr>
      <vt:lpstr>Day 2 | My takeaways</vt:lpstr>
      <vt:lpstr>Day 3 | My takeaways</vt:lpstr>
      <vt:lpstr>Day 4 | My takeaways</vt:lpstr>
      <vt:lpstr>Day 5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Chakraborty, Rohita SBOBNG-PTIY/TCBC</cp:lastModifiedBy>
  <cp:revision>500</cp:revision>
  <dcterms:created xsi:type="dcterms:W3CDTF">2022-01-18T12:35:56Z</dcterms:created>
  <dcterms:modified xsi:type="dcterms:W3CDTF">2024-09-06T14:32:34Z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